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88" r:id="rId4"/>
  </p:sldMasterIdLst>
  <p:notesMasterIdLst>
    <p:notesMasterId r:id="rId18"/>
  </p:notesMasterIdLst>
  <p:handoutMasterIdLst>
    <p:handoutMasterId r:id="rId19"/>
  </p:handoutMasterIdLst>
  <p:sldIdLst>
    <p:sldId id="256" r:id="rId5"/>
    <p:sldId id="273" r:id="rId6"/>
    <p:sldId id="274" r:id="rId7"/>
    <p:sldId id="275" r:id="rId8"/>
    <p:sldId id="267" r:id="rId9"/>
    <p:sldId id="276" r:id="rId10"/>
    <p:sldId id="277" r:id="rId11"/>
    <p:sldId id="278" r:id="rId12"/>
    <p:sldId id="270" r:id="rId13"/>
    <p:sldId id="268" r:id="rId14"/>
    <p:sldId id="269" r:id="rId15"/>
    <p:sldId id="271" r:id="rId16"/>
    <p:sldId id="272" r:id="rId17"/>
  </p:sldIdLst>
  <p:sldSz cx="12192000" cy="6858000"/>
  <p:notesSz cx="6858000" cy="9144000"/>
  <p:defaultTextStyle>
    <a:defPPr rtl="0">
      <a:defRPr lang="lt-l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05" autoAdjust="0"/>
  </p:normalViewPr>
  <p:slideViewPr>
    <p:cSldViewPr snapToGrid="0">
      <p:cViewPr varScale="1">
        <p:scale>
          <a:sx n="111" d="100"/>
          <a:sy n="111" d="100"/>
        </p:scale>
        <p:origin x="594" y="96"/>
      </p:cViewPr>
      <p:guideLst/>
    </p:cSldViewPr>
  </p:slideViewPr>
  <p:notesTextViewPr>
    <p:cViewPr>
      <p:scale>
        <a:sx n="1" d="1"/>
        <a:sy n="1" d="1"/>
      </p:scale>
      <p:origin x="0" y="0"/>
    </p:cViewPr>
  </p:notesText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D00F20-64C9-429A-98C5-F6E8636BDC8E}"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lt-LT"/>
        </a:p>
      </dgm:t>
    </dgm:pt>
    <dgm:pt modelId="{A480FB92-347C-4FD0-8168-81635A25279A}">
      <dgm:prSet phldrT="[Tekstas]"/>
      <dgm:spPr/>
      <dgm:t>
        <a:bodyPr/>
        <a:lstStyle/>
        <a:p>
          <a:r>
            <a:rPr lang="lt-LT" dirty="0">
              <a:latin typeface="Times New Roman" panose="02020603050405020304" pitchFamily="18" charset="0"/>
              <a:cs typeface="Times New Roman" panose="02020603050405020304" pitchFamily="18" charset="0"/>
            </a:rPr>
            <a:t>Dvi atvejo vadybininkės</a:t>
          </a:r>
        </a:p>
      </dgm:t>
    </dgm:pt>
    <dgm:pt modelId="{3055F65B-D61C-4E8D-88EA-551DC4EACEB3}" type="parTrans" cxnId="{FBF4B4EB-145B-4FF2-BF7C-C6B595A84433}">
      <dgm:prSet/>
      <dgm:spPr/>
      <dgm:t>
        <a:bodyPr/>
        <a:lstStyle/>
        <a:p>
          <a:endParaRPr lang="lt-LT"/>
        </a:p>
      </dgm:t>
    </dgm:pt>
    <dgm:pt modelId="{807C994E-85D1-4499-B72E-6DCC56C51978}" type="sibTrans" cxnId="{FBF4B4EB-145B-4FF2-BF7C-C6B595A84433}">
      <dgm:prSet/>
      <dgm:spPr/>
      <dgm:t>
        <a:bodyPr/>
        <a:lstStyle/>
        <a:p>
          <a:endParaRPr lang="lt-LT"/>
        </a:p>
      </dgm:t>
    </dgm:pt>
    <dgm:pt modelId="{90DB1CA9-1C3A-41CA-9F48-59B202238EAF}">
      <dgm:prSet phldrT="[Tekstas]"/>
      <dgm:spPr/>
      <dgm:t>
        <a:bodyPr/>
        <a:lstStyle/>
        <a:p>
          <a:r>
            <a:rPr lang="lt-LT" dirty="0">
              <a:latin typeface="Times New Roman" panose="02020603050405020304" pitchFamily="18" charset="0"/>
              <a:cs typeface="Times New Roman" panose="02020603050405020304" pitchFamily="18" charset="0"/>
            </a:rPr>
            <a:t>Šeši socialiniai darbuotojai darbui su šeimomis</a:t>
          </a:r>
        </a:p>
      </dgm:t>
    </dgm:pt>
    <dgm:pt modelId="{2A1CEAAA-DC79-4E15-BCAE-71524D03842B}" type="parTrans" cxnId="{633EC728-6D55-4F2D-8473-7F3A60900A84}">
      <dgm:prSet/>
      <dgm:spPr/>
      <dgm:t>
        <a:bodyPr/>
        <a:lstStyle/>
        <a:p>
          <a:endParaRPr lang="lt-LT"/>
        </a:p>
      </dgm:t>
    </dgm:pt>
    <dgm:pt modelId="{81EEF5DC-4460-4C7D-A502-D4551B298503}" type="sibTrans" cxnId="{633EC728-6D55-4F2D-8473-7F3A60900A84}">
      <dgm:prSet/>
      <dgm:spPr/>
      <dgm:t>
        <a:bodyPr/>
        <a:lstStyle/>
        <a:p>
          <a:endParaRPr lang="lt-LT"/>
        </a:p>
      </dgm:t>
    </dgm:pt>
    <dgm:pt modelId="{13E3B353-E3EF-4EFE-8955-3FE0051C901D}" type="pres">
      <dgm:prSet presAssocID="{36D00F20-64C9-429A-98C5-F6E8636BDC8E}" presName="linear" presStyleCnt="0">
        <dgm:presLayoutVars>
          <dgm:dir/>
          <dgm:animLvl val="lvl"/>
          <dgm:resizeHandles val="exact"/>
        </dgm:presLayoutVars>
      </dgm:prSet>
      <dgm:spPr/>
    </dgm:pt>
    <dgm:pt modelId="{387988CA-F820-49CD-A9D9-99962F6A2CA3}" type="pres">
      <dgm:prSet presAssocID="{A480FB92-347C-4FD0-8168-81635A25279A}" presName="parentLin" presStyleCnt="0"/>
      <dgm:spPr/>
    </dgm:pt>
    <dgm:pt modelId="{F71B8F08-48CD-4D08-96E9-839E0F637614}" type="pres">
      <dgm:prSet presAssocID="{A480FB92-347C-4FD0-8168-81635A25279A}" presName="parentLeftMargin" presStyleLbl="node1" presStyleIdx="0" presStyleCnt="2"/>
      <dgm:spPr/>
    </dgm:pt>
    <dgm:pt modelId="{44A8BA8E-A3CB-414E-A1E7-EEC14366E58C}" type="pres">
      <dgm:prSet presAssocID="{A480FB92-347C-4FD0-8168-81635A25279A}" presName="parentText" presStyleLbl="node1" presStyleIdx="0" presStyleCnt="2">
        <dgm:presLayoutVars>
          <dgm:chMax val="0"/>
          <dgm:bulletEnabled val="1"/>
        </dgm:presLayoutVars>
      </dgm:prSet>
      <dgm:spPr/>
    </dgm:pt>
    <dgm:pt modelId="{50147B7E-4CC5-47B0-812B-4CC23AC0B386}" type="pres">
      <dgm:prSet presAssocID="{A480FB92-347C-4FD0-8168-81635A25279A}" presName="negativeSpace" presStyleCnt="0"/>
      <dgm:spPr/>
    </dgm:pt>
    <dgm:pt modelId="{0A79CB12-DC2A-489C-BB05-E44A4D9FF116}" type="pres">
      <dgm:prSet presAssocID="{A480FB92-347C-4FD0-8168-81635A25279A}" presName="childText" presStyleLbl="conFgAcc1" presStyleIdx="0" presStyleCnt="2">
        <dgm:presLayoutVars>
          <dgm:bulletEnabled val="1"/>
        </dgm:presLayoutVars>
      </dgm:prSet>
      <dgm:spPr/>
    </dgm:pt>
    <dgm:pt modelId="{6002E4B5-BB8C-4646-8735-668B0A5A62AE}" type="pres">
      <dgm:prSet presAssocID="{807C994E-85D1-4499-B72E-6DCC56C51978}" presName="spaceBetweenRectangles" presStyleCnt="0"/>
      <dgm:spPr/>
    </dgm:pt>
    <dgm:pt modelId="{EFE33FC3-B759-4645-B0CE-F1E4529C759E}" type="pres">
      <dgm:prSet presAssocID="{90DB1CA9-1C3A-41CA-9F48-59B202238EAF}" presName="parentLin" presStyleCnt="0"/>
      <dgm:spPr/>
    </dgm:pt>
    <dgm:pt modelId="{FD372DB3-25C1-4490-BF0C-78B17234248A}" type="pres">
      <dgm:prSet presAssocID="{90DB1CA9-1C3A-41CA-9F48-59B202238EAF}" presName="parentLeftMargin" presStyleLbl="node1" presStyleIdx="0" presStyleCnt="2"/>
      <dgm:spPr/>
    </dgm:pt>
    <dgm:pt modelId="{D7A22A25-581A-4B10-8737-87081C21190D}" type="pres">
      <dgm:prSet presAssocID="{90DB1CA9-1C3A-41CA-9F48-59B202238EAF}" presName="parentText" presStyleLbl="node1" presStyleIdx="1" presStyleCnt="2">
        <dgm:presLayoutVars>
          <dgm:chMax val="0"/>
          <dgm:bulletEnabled val="1"/>
        </dgm:presLayoutVars>
      </dgm:prSet>
      <dgm:spPr/>
    </dgm:pt>
    <dgm:pt modelId="{F0D7A7B9-3CC2-444B-BFCE-D8B40D210A3E}" type="pres">
      <dgm:prSet presAssocID="{90DB1CA9-1C3A-41CA-9F48-59B202238EAF}" presName="negativeSpace" presStyleCnt="0"/>
      <dgm:spPr/>
    </dgm:pt>
    <dgm:pt modelId="{0017177A-296D-48E3-89C4-66BAEE0062AA}" type="pres">
      <dgm:prSet presAssocID="{90DB1CA9-1C3A-41CA-9F48-59B202238EAF}" presName="childText" presStyleLbl="conFgAcc1" presStyleIdx="1" presStyleCnt="2">
        <dgm:presLayoutVars>
          <dgm:bulletEnabled val="1"/>
        </dgm:presLayoutVars>
      </dgm:prSet>
      <dgm:spPr/>
    </dgm:pt>
  </dgm:ptLst>
  <dgm:cxnLst>
    <dgm:cxn modelId="{633EC728-6D55-4F2D-8473-7F3A60900A84}" srcId="{36D00F20-64C9-429A-98C5-F6E8636BDC8E}" destId="{90DB1CA9-1C3A-41CA-9F48-59B202238EAF}" srcOrd="1" destOrd="0" parTransId="{2A1CEAAA-DC79-4E15-BCAE-71524D03842B}" sibTransId="{81EEF5DC-4460-4C7D-A502-D4551B298503}"/>
    <dgm:cxn modelId="{8BF4582A-ACAF-4135-8C96-26775275763F}" type="presOf" srcId="{90DB1CA9-1C3A-41CA-9F48-59B202238EAF}" destId="{FD372DB3-25C1-4490-BF0C-78B17234248A}" srcOrd="0" destOrd="0" presId="urn:microsoft.com/office/officeart/2005/8/layout/list1"/>
    <dgm:cxn modelId="{21FA1033-499F-40F9-B3B7-C12C128C8637}" type="presOf" srcId="{90DB1CA9-1C3A-41CA-9F48-59B202238EAF}" destId="{D7A22A25-581A-4B10-8737-87081C21190D}" srcOrd="1" destOrd="0" presId="urn:microsoft.com/office/officeart/2005/8/layout/list1"/>
    <dgm:cxn modelId="{DED9AF3F-9255-45EA-A1F9-2E8A858A2ED8}" type="presOf" srcId="{36D00F20-64C9-429A-98C5-F6E8636BDC8E}" destId="{13E3B353-E3EF-4EFE-8955-3FE0051C901D}" srcOrd="0" destOrd="0" presId="urn:microsoft.com/office/officeart/2005/8/layout/list1"/>
    <dgm:cxn modelId="{498EA457-93C6-41F9-80F7-69376EBF17D1}" type="presOf" srcId="{A480FB92-347C-4FD0-8168-81635A25279A}" destId="{44A8BA8E-A3CB-414E-A1E7-EEC14366E58C}" srcOrd="1" destOrd="0" presId="urn:microsoft.com/office/officeart/2005/8/layout/list1"/>
    <dgm:cxn modelId="{3F206A98-FC02-46E7-AB71-76ADDB5633D7}" type="presOf" srcId="{A480FB92-347C-4FD0-8168-81635A25279A}" destId="{F71B8F08-48CD-4D08-96E9-839E0F637614}" srcOrd="0" destOrd="0" presId="urn:microsoft.com/office/officeart/2005/8/layout/list1"/>
    <dgm:cxn modelId="{FBF4B4EB-145B-4FF2-BF7C-C6B595A84433}" srcId="{36D00F20-64C9-429A-98C5-F6E8636BDC8E}" destId="{A480FB92-347C-4FD0-8168-81635A25279A}" srcOrd="0" destOrd="0" parTransId="{3055F65B-D61C-4E8D-88EA-551DC4EACEB3}" sibTransId="{807C994E-85D1-4499-B72E-6DCC56C51978}"/>
    <dgm:cxn modelId="{2A66B709-4D4A-4B68-9DFF-CC0AB1569686}" type="presParOf" srcId="{13E3B353-E3EF-4EFE-8955-3FE0051C901D}" destId="{387988CA-F820-49CD-A9D9-99962F6A2CA3}" srcOrd="0" destOrd="0" presId="urn:microsoft.com/office/officeart/2005/8/layout/list1"/>
    <dgm:cxn modelId="{F5359318-3FF5-4711-8A7D-5EA7D2638061}" type="presParOf" srcId="{387988CA-F820-49CD-A9D9-99962F6A2CA3}" destId="{F71B8F08-48CD-4D08-96E9-839E0F637614}" srcOrd="0" destOrd="0" presId="urn:microsoft.com/office/officeart/2005/8/layout/list1"/>
    <dgm:cxn modelId="{6CE0E844-EA53-4868-B36B-EC02D71F0C5D}" type="presParOf" srcId="{387988CA-F820-49CD-A9D9-99962F6A2CA3}" destId="{44A8BA8E-A3CB-414E-A1E7-EEC14366E58C}" srcOrd="1" destOrd="0" presId="urn:microsoft.com/office/officeart/2005/8/layout/list1"/>
    <dgm:cxn modelId="{CAE716D9-07D2-4335-8DED-48083A44B4DE}" type="presParOf" srcId="{13E3B353-E3EF-4EFE-8955-3FE0051C901D}" destId="{50147B7E-4CC5-47B0-812B-4CC23AC0B386}" srcOrd="1" destOrd="0" presId="urn:microsoft.com/office/officeart/2005/8/layout/list1"/>
    <dgm:cxn modelId="{CA10A8DF-941B-4719-8159-263BCB196DC0}" type="presParOf" srcId="{13E3B353-E3EF-4EFE-8955-3FE0051C901D}" destId="{0A79CB12-DC2A-489C-BB05-E44A4D9FF116}" srcOrd="2" destOrd="0" presId="urn:microsoft.com/office/officeart/2005/8/layout/list1"/>
    <dgm:cxn modelId="{5D3EA9E9-98D1-4392-BB9C-EB46FA6E8605}" type="presParOf" srcId="{13E3B353-E3EF-4EFE-8955-3FE0051C901D}" destId="{6002E4B5-BB8C-4646-8735-668B0A5A62AE}" srcOrd="3" destOrd="0" presId="urn:microsoft.com/office/officeart/2005/8/layout/list1"/>
    <dgm:cxn modelId="{D2E61166-9F28-4E6C-B42E-0CA2E70578C3}" type="presParOf" srcId="{13E3B353-E3EF-4EFE-8955-3FE0051C901D}" destId="{EFE33FC3-B759-4645-B0CE-F1E4529C759E}" srcOrd="4" destOrd="0" presId="urn:microsoft.com/office/officeart/2005/8/layout/list1"/>
    <dgm:cxn modelId="{B11C7394-70A0-429B-BE2A-4887529365A3}" type="presParOf" srcId="{EFE33FC3-B759-4645-B0CE-F1E4529C759E}" destId="{FD372DB3-25C1-4490-BF0C-78B17234248A}" srcOrd="0" destOrd="0" presId="urn:microsoft.com/office/officeart/2005/8/layout/list1"/>
    <dgm:cxn modelId="{29C66A68-F45D-48B4-867D-6FEDB6B60B3C}" type="presParOf" srcId="{EFE33FC3-B759-4645-B0CE-F1E4529C759E}" destId="{D7A22A25-581A-4B10-8737-87081C21190D}" srcOrd="1" destOrd="0" presId="urn:microsoft.com/office/officeart/2005/8/layout/list1"/>
    <dgm:cxn modelId="{D6DC4156-15DB-45F3-906C-EE5028FF834D}" type="presParOf" srcId="{13E3B353-E3EF-4EFE-8955-3FE0051C901D}" destId="{F0D7A7B9-3CC2-444B-BFCE-D8B40D210A3E}" srcOrd="5" destOrd="0" presId="urn:microsoft.com/office/officeart/2005/8/layout/list1"/>
    <dgm:cxn modelId="{DC78F1EE-C0E5-461F-BB74-79B2530233A0}" type="presParOf" srcId="{13E3B353-E3EF-4EFE-8955-3FE0051C901D}" destId="{0017177A-296D-48E3-89C4-66BAEE0062AA}"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D00F20-64C9-429A-98C5-F6E8636BDC8E}"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lt-LT"/>
        </a:p>
      </dgm:t>
    </dgm:pt>
    <dgm:pt modelId="{A480FB92-347C-4FD0-8168-81635A25279A}">
      <dgm:prSet phldrT="[Tekstas]"/>
      <dgm:spPr/>
      <dgm:t>
        <a:bodyPr/>
        <a:lstStyle/>
        <a:p>
          <a:r>
            <a:rPr lang="lt-LT" b="1" noProof="0" dirty="0">
              <a:latin typeface="Times New Roman" panose="02020603050405020304" pitchFamily="18" charset="0"/>
              <a:cs typeface="Times New Roman" panose="02020603050405020304" pitchFamily="18" charset="0"/>
            </a:rPr>
            <a:t>Nustačius galimus vaiko teisių pažeidimus</a:t>
          </a:r>
          <a:endParaRPr lang="lt-LT" dirty="0">
            <a:latin typeface="Times New Roman" panose="02020603050405020304" pitchFamily="18" charset="0"/>
            <a:cs typeface="Times New Roman" panose="02020603050405020304" pitchFamily="18" charset="0"/>
          </a:endParaRPr>
        </a:p>
      </dgm:t>
    </dgm:pt>
    <dgm:pt modelId="{3055F65B-D61C-4E8D-88EA-551DC4EACEB3}" type="parTrans" cxnId="{FBF4B4EB-145B-4FF2-BF7C-C6B595A84433}">
      <dgm:prSet/>
      <dgm:spPr/>
      <dgm:t>
        <a:bodyPr/>
        <a:lstStyle/>
        <a:p>
          <a:endParaRPr lang="lt-LT"/>
        </a:p>
      </dgm:t>
    </dgm:pt>
    <dgm:pt modelId="{807C994E-85D1-4499-B72E-6DCC56C51978}" type="sibTrans" cxnId="{FBF4B4EB-145B-4FF2-BF7C-C6B595A84433}">
      <dgm:prSet/>
      <dgm:spPr/>
      <dgm:t>
        <a:bodyPr/>
        <a:lstStyle/>
        <a:p>
          <a:endParaRPr lang="lt-LT"/>
        </a:p>
      </dgm:t>
    </dgm:pt>
    <dgm:pt modelId="{90DB1CA9-1C3A-41CA-9F48-59B202238EAF}">
      <dgm:prSet phldrT="[Tekstas]"/>
      <dgm:spPr/>
      <dgm:t>
        <a:bodyPr/>
        <a:lstStyle/>
        <a:p>
          <a:r>
            <a:rPr lang="lt-LT" b="1" noProof="0" dirty="0">
              <a:latin typeface="Times New Roman" panose="02020603050405020304" pitchFamily="18" charset="0"/>
              <a:cs typeface="Times New Roman" panose="02020603050405020304" pitchFamily="18" charset="0"/>
            </a:rPr>
            <a:t>Nesant galimų vaiko teisių pažeidimų</a:t>
          </a:r>
          <a:endParaRPr lang="lt-LT" dirty="0">
            <a:latin typeface="Times New Roman" panose="02020603050405020304" pitchFamily="18" charset="0"/>
            <a:cs typeface="Times New Roman" panose="02020603050405020304" pitchFamily="18" charset="0"/>
          </a:endParaRPr>
        </a:p>
      </dgm:t>
    </dgm:pt>
    <dgm:pt modelId="{2A1CEAAA-DC79-4E15-BCAE-71524D03842B}" type="parTrans" cxnId="{633EC728-6D55-4F2D-8473-7F3A60900A84}">
      <dgm:prSet/>
      <dgm:spPr/>
      <dgm:t>
        <a:bodyPr/>
        <a:lstStyle/>
        <a:p>
          <a:endParaRPr lang="lt-LT"/>
        </a:p>
      </dgm:t>
    </dgm:pt>
    <dgm:pt modelId="{81EEF5DC-4460-4C7D-A502-D4551B298503}" type="sibTrans" cxnId="{633EC728-6D55-4F2D-8473-7F3A60900A84}">
      <dgm:prSet/>
      <dgm:spPr/>
      <dgm:t>
        <a:bodyPr/>
        <a:lstStyle/>
        <a:p>
          <a:endParaRPr lang="lt-LT"/>
        </a:p>
      </dgm:t>
    </dgm:pt>
    <dgm:pt modelId="{13E3B353-E3EF-4EFE-8955-3FE0051C901D}" type="pres">
      <dgm:prSet presAssocID="{36D00F20-64C9-429A-98C5-F6E8636BDC8E}" presName="linear" presStyleCnt="0">
        <dgm:presLayoutVars>
          <dgm:dir/>
          <dgm:animLvl val="lvl"/>
          <dgm:resizeHandles val="exact"/>
        </dgm:presLayoutVars>
      </dgm:prSet>
      <dgm:spPr/>
    </dgm:pt>
    <dgm:pt modelId="{387988CA-F820-49CD-A9D9-99962F6A2CA3}" type="pres">
      <dgm:prSet presAssocID="{A480FB92-347C-4FD0-8168-81635A25279A}" presName="parentLin" presStyleCnt="0"/>
      <dgm:spPr/>
    </dgm:pt>
    <dgm:pt modelId="{F71B8F08-48CD-4D08-96E9-839E0F637614}" type="pres">
      <dgm:prSet presAssocID="{A480FB92-347C-4FD0-8168-81635A25279A}" presName="parentLeftMargin" presStyleLbl="node1" presStyleIdx="0" presStyleCnt="2"/>
      <dgm:spPr/>
    </dgm:pt>
    <dgm:pt modelId="{44A8BA8E-A3CB-414E-A1E7-EEC14366E58C}" type="pres">
      <dgm:prSet presAssocID="{A480FB92-347C-4FD0-8168-81635A25279A}" presName="parentText" presStyleLbl="node1" presStyleIdx="0" presStyleCnt="2" custLinFactNeighborX="6990">
        <dgm:presLayoutVars>
          <dgm:chMax val="0"/>
          <dgm:bulletEnabled val="1"/>
        </dgm:presLayoutVars>
      </dgm:prSet>
      <dgm:spPr/>
    </dgm:pt>
    <dgm:pt modelId="{50147B7E-4CC5-47B0-812B-4CC23AC0B386}" type="pres">
      <dgm:prSet presAssocID="{A480FB92-347C-4FD0-8168-81635A25279A}" presName="negativeSpace" presStyleCnt="0"/>
      <dgm:spPr/>
    </dgm:pt>
    <dgm:pt modelId="{0A79CB12-DC2A-489C-BB05-E44A4D9FF116}" type="pres">
      <dgm:prSet presAssocID="{A480FB92-347C-4FD0-8168-81635A25279A}" presName="childText" presStyleLbl="conFgAcc1" presStyleIdx="0" presStyleCnt="2">
        <dgm:presLayoutVars>
          <dgm:bulletEnabled val="1"/>
        </dgm:presLayoutVars>
      </dgm:prSet>
      <dgm:spPr/>
    </dgm:pt>
    <dgm:pt modelId="{6002E4B5-BB8C-4646-8735-668B0A5A62AE}" type="pres">
      <dgm:prSet presAssocID="{807C994E-85D1-4499-B72E-6DCC56C51978}" presName="spaceBetweenRectangles" presStyleCnt="0"/>
      <dgm:spPr/>
    </dgm:pt>
    <dgm:pt modelId="{EFE33FC3-B759-4645-B0CE-F1E4529C759E}" type="pres">
      <dgm:prSet presAssocID="{90DB1CA9-1C3A-41CA-9F48-59B202238EAF}" presName="parentLin" presStyleCnt="0"/>
      <dgm:spPr/>
    </dgm:pt>
    <dgm:pt modelId="{FD372DB3-25C1-4490-BF0C-78B17234248A}" type="pres">
      <dgm:prSet presAssocID="{90DB1CA9-1C3A-41CA-9F48-59B202238EAF}" presName="parentLeftMargin" presStyleLbl="node1" presStyleIdx="0" presStyleCnt="2"/>
      <dgm:spPr/>
    </dgm:pt>
    <dgm:pt modelId="{D7A22A25-581A-4B10-8737-87081C21190D}" type="pres">
      <dgm:prSet presAssocID="{90DB1CA9-1C3A-41CA-9F48-59B202238EAF}" presName="parentText" presStyleLbl="node1" presStyleIdx="1" presStyleCnt="2">
        <dgm:presLayoutVars>
          <dgm:chMax val="0"/>
          <dgm:bulletEnabled val="1"/>
        </dgm:presLayoutVars>
      </dgm:prSet>
      <dgm:spPr/>
    </dgm:pt>
    <dgm:pt modelId="{F0D7A7B9-3CC2-444B-BFCE-D8B40D210A3E}" type="pres">
      <dgm:prSet presAssocID="{90DB1CA9-1C3A-41CA-9F48-59B202238EAF}" presName="negativeSpace" presStyleCnt="0"/>
      <dgm:spPr/>
    </dgm:pt>
    <dgm:pt modelId="{0017177A-296D-48E3-89C4-66BAEE0062AA}" type="pres">
      <dgm:prSet presAssocID="{90DB1CA9-1C3A-41CA-9F48-59B202238EAF}" presName="childText" presStyleLbl="conFgAcc1" presStyleIdx="1" presStyleCnt="2">
        <dgm:presLayoutVars>
          <dgm:bulletEnabled val="1"/>
        </dgm:presLayoutVars>
      </dgm:prSet>
      <dgm:spPr/>
    </dgm:pt>
  </dgm:ptLst>
  <dgm:cxnLst>
    <dgm:cxn modelId="{633EC728-6D55-4F2D-8473-7F3A60900A84}" srcId="{36D00F20-64C9-429A-98C5-F6E8636BDC8E}" destId="{90DB1CA9-1C3A-41CA-9F48-59B202238EAF}" srcOrd="1" destOrd="0" parTransId="{2A1CEAAA-DC79-4E15-BCAE-71524D03842B}" sibTransId="{81EEF5DC-4460-4C7D-A502-D4551B298503}"/>
    <dgm:cxn modelId="{8BF4582A-ACAF-4135-8C96-26775275763F}" type="presOf" srcId="{90DB1CA9-1C3A-41CA-9F48-59B202238EAF}" destId="{FD372DB3-25C1-4490-BF0C-78B17234248A}" srcOrd="0" destOrd="0" presId="urn:microsoft.com/office/officeart/2005/8/layout/list1"/>
    <dgm:cxn modelId="{21FA1033-499F-40F9-B3B7-C12C128C8637}" type="presOf" srcId="{90DB1CA9-1C3A-41CA-9F48-59B202238EAF}" destId="{D7A22A25-581A-4B10-8737-87081C21190D}" srcOrd="1" destOrd="0" presId="urn:microsoft.com/office/officeart/2005/8/layout/list1"/>
    <dgm:cxn modelId="{DED9AF3F-9255-45EA-A1F9-2E8A858A2ED8}" type="presOf" srcId="{36D00F20-64C9-429A-98C5-F6E8636BDC8E}" destId="{13E3B353-E3EF-4EFE-8955-3FE0051C901D}" srcOrd="0" destOrd="0" presId="urn:microsoft.com/office/officeart/2005/8/layout/list1"/>
    <dgm:cxn modelId="{498EA457-93C6-41F9-80F7-69376EBF17D1}" type="presOf" srcId="{A480FB92-347C-4FD0-8168-81635A25279A}" destId="{44A8BA8E-A3CB-414E-A1E7-EEC14366E58C}" srcOrd="1" destOrd="0" presId="urn:microsoft.com/office/officeart/2005/8/layout/list1"/>
    <dgm:cxn modelId="{3F206A98-FC02-46E7-AB71-76ADDB5633D7}" type="presOf" srcId="{A480FB92-347C-4FD0-8168-81635A25279A}" destId="{F71B8F08-48CD-4D08-96E9-839E0F637614}" srcOrd="0" destOrd="0" presId="urn:microsoft.com/office/officeart/2005/8/layout/list1"/>
    <dgm:cxn modelId="{FBF4B4EB-145B-4FF2-BF7C-C6B595A84433}" srcId="{36D00F20-64C9-429A-98C5-F6E8636BDC8E}" destId="{A480FB92-347C-4FD0-8168-81635A25279A}" srcOrd="0" destOrd="0" parTransId="{3055F65B-D61C-4E8D-88EA-551DC4EACEB3}" sibTransId="{807C994E-85D1-4499-B72E-6DCC56C51978}"/>
    <dgm:cxn modelId="{2A66B709-4D4A-4B68-9DFF-CC0AB1569686}" type="presParOf" srcId="{13E3B353-E3EF-4EFE-8955-3FE0051C901D}" destId="{387988CA-F820-49CD-A9D9-99962F6A2CA3}" srcOrd="0" destOrd="0" presId="urn:microsoft.com/office/officeart/2005/8/layout/list1"/>
    <dgm:cxn modelId="{F5359318-3FF5-4711-8A7D-5EA7D2638061}" type="presParOf" srcId="{387988CA-F820-49CD-A9D9-99962F6A2CA3}" destId="{F71B8F08-48CD-4D08-96E9-839E0F637614}" srcOrd="0" destOrd="0" presId="urn:microsoft.com/office/officeart/2005/8/layout/list1"/>
    <dgm:cxn modelId="{6CE0E844-EA53-4868-B36B-EC02D71F0C5D}" type="presParOf" srcId="{387988CA-F820-49CD-A9D9-99962F6A2CA3}" destId="{44A8BA8E-A3CB-414E-A1E7-EEC14366E58C}" srcOrd="1" destOrd="0" presId="urn:microsoft.com/office/officeart/2005/8/layout/list1"/>
    <dgm:cxn modelId="{CAE716D9-07D2-4335-8DED-48083A44B4DE}" type="presParOf" srcId="{13E3B353-E3EF-4EFE-8955-3FE0051C901D}" destId="{50147B7E-4CC5-47B0-812B-4CC23AC0B386}" srcOrd="1" destOrd="0" presId="urn:microsoft.com/office/officeart/2005/8/layout/list1"/>
    <dgm:cxn modelId="{CA10A8DF-941B-4719-8159-263BCB196DC0}" type="presParOf" srcId="{13E3B353-E3EF-4EFE-8955-3FE0051C901D}" destId="{0A79CB12-DC2A-489C-BB05-E44A4D9FF116}" srcOrd="2" destOrd="0" presId="urn:microsoft.com/office/officeart/2005/8/layout/list1"/>
    <dgm:cxn modelId="{5D3EA9E9-98D1-4392-BB9C-EB46FA6E8605}" type="presParOf" srcId="{13E3B353-E3EF-4EFE-8955-3FE0051C901D}" destId="{6002E4B5-BB8C-4646-8735-668B0A5A62AE}" srcOrd="3" destOrd="0" presId="urn:microsoft.com/office/officeart/2005/8/layout/list1"/>
    <dgm:cxn modelId="{D2E61166-9F28-4E6C-B42E-0CA2E70578C3}" type="presParOf" srcId="{13E3B353-E3EF-4EFE-8955-3FE0051C901D}" destId="{EFE33FC3-B759-4645-B0CE-F1E4529C759E}" srcOrd="4" destOrd="0" presId="urn:microsoft.com/office/officeart/2005/8/layout/list1"/>
    <dgm:cxn modelId="{B11C7394-70A0-429B-BE2A-4887529365A3}" type="presParOf" srcId="{EFE33FC3-B759-4645-B0CE-F1E4529C759E}" destId="{FD372DB3-25C1-4490-BF0C-78B17234248A}" srcOrd="0" destOrd="0" presId="urn:microsoft.com/office/officeart/2005/8/layout/list1"/>
    <dgm:cxn modelId="{29C66A68-F45D-48B4-867D-6FEDB6B60B3C}" type="presParOf" srcId="{EFE33FC3-B759-4645-B0CE-F1E4529C759E}" destId="{D7A22A25-581A-4B10-8737-87081C21190D}" srcOrd="1" destOrd="0" presId="urn:microsoft.com/office/officeart/2005/8/layout/list1"/>
    <dgm:cxn modelId="{D6DC4156-15DB-45F3-906C-EE5028FF834D}" type="presParOf" srcId="{13E3B353-E3EF-4EFE-8955-3FE0051C901D}" destId="{F0D7A7B9-3CC2-444B-BFCE-D8B40D210A3E}" srcOrd="5" destOrd="0" presId="urn:microsoft.com/office/officeart/2005/8/layout/list1"/>
    <dgm:cxn modelId="{DC78F1EE-C0E5-461F-BB74-79B2530233A0}" type="presParOf" srcId="{13E3B353-E3EF-4EFE-8955-3FE0051C901D}" destId="{0017177A-296D-48E3-89C4-66BAEE0062AA}"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9CB12-DC2A-489C-BB05-E44A4D9FF116}">
      <dsp:nvSpPr>
        <dsp:cNvPr id="0" name=""/>
        <dsp:cNvSpPr/>
      </dsp:nvSpPr>
      <dsp:spPr>
        <a:xfrm>
          <a:off x="0" y="598737"/>
          <a:ext cx="9601200"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sp>
    <dsp:sp modelId="{44A8BA8E-A3CB-414E-A1E7-EEC14366E58C}">
      <dsp:nvSpPr>
        <dsp:cNvPr id="0" name=""/>
        <dsp:cNvSpPr/>
      </dsp:nvSpPr>
      <dsp:spPr>
        <a:xfrm>
          <a:off x="480060" y="37857"/>
          <a:ext cx="6720840" cy="1121760"/>
        </a:xfrm>
        <a:prstGeom prst="roundRect">
          <a:avLst/>
        </a:prstGeom>
        <a:blipFill>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32" tIns="0" rIns="254032" bIns="0" numCol="1" spcCol="1270" anchor="ctr" anchorCtr="0">
          <a:noAutofit/>
        </a:bodyPr>
        <a:lstStyle/>
        <a:p>
          <a:pPr marL="0" lvl="0" indent="0" algn="l" defTabSz="1689100">
            <a:lnSpc>
              <a:spcPct val="90000"/>
            </a:lnSpc>
            <a:spcBef>
              <a:spcPct val="0"/>
            </a:spcBef>
            <a:spcAft>
              <a:spcPct val="35000"/>
            </a:spcAft>
            <a:buNone/>
          </a:pPr>
          <a:r>
            <a:rPr lang="lt-LT" sz="3800" kern="1200" dirty="0">
              <a:latin typeface="Times New Roman" panose="02020603050405020304" pitchFamily="18" charset="0"/>
              <a:cs typeface="Times New Roman" panose="02020603050405020304" pitchFamily="18" charset="0"/>
            </a:rPr>
            <a:t>Dvi atvejo vadybininkės</a:t>
          </a:r>
        </a:p>
      </dsp:txBody>
      <dsp:txXfrm>
        <a:off x="534820" y="92617"/>
        <a:ext cx="6611320" cy="1012240"/>
      </dsp:txXfrm>
    </dsp:sp>
    <dsp:sp modelId="{0017177A-296D-48E3-89C4-66BAEE0062AA}">
      <dsp:nvSpPr>
        <dsp:cNvPr id="0" name=""/>
        <dsp:cNvSpPr/>
      </dsp:nvSpPr>
      <dsp:spPr>
        <a:xfrm>
          <a:off x="0" y="2322417"/>
          <a:ext cx="9601200"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sp>
    <dsp:sp modelId="{D7A22A25-581A-4B10-8737-87081C21190D}">
      <dsp:nvSpPr>
        <dsp:cNvPr id="0" name=""/>
        <dsp:cNvSpPr/>
      </dsp:nvSpPr>
      <dsp:spPr>
        <a:xfrm>
          <a:off x="480060" y="1761537"/>
          <a:ext cx="6720840" cy="1121760"/>
        </a:xfrm>
        <a:prstGeom prst="roundRect">
          <a:avLst/>
        </a:prstGeom>
        <a:blipFill>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32" tIns="0" rIns="254032" bIns="0" numCol="1" spcCol="1270" anchor="ctr" anchorCtr="0">
          <a:noAutofit/>
        </a:bodyPr>
        <a:lstStyle/>
        <a:p>
          <a:pPr marL="0" lvl="0" indent="0" algn="l" defTabSz="1689100">
            <a:lnSpc>
              <a:spcPct val="90000"/>
            </a:lnSpc>
            <a:spcBef>
              <a:spcPct val="0"/>
            </a:spcBef>
            <a:spcAft>
              <a:spcPct val="35000"/>
            </a:spcAft>
            <a:buNone/>
          </a:pPr>
          <a:r>
            <a:rPr lang="lt-LT" sz="3800" kern="1200" dirty="0">
              <a:latin typeface="Times New Roman" panose="02020603050405020304" pitchFamily="18" charset="0"/>
              <a:cs typeface="Times New Roman" panose="02020603050405020304" pitchFamily="18" charset="0"/>
            </a:rPr>
            <a:t>Šeši socialiniai darbuotojai darbui su šeimomis</a:t>
          </a:r>
        </a:p>
      </dsp:txBody>
      <dsp:txXfrm>
        <a:off x="534820" y="1816297"/>
        <a:ext cx="6611320" cy="1012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9CB12-DC2A-489C-BB05-E44A4D9FF116}">
      <dsp:nvSpPr>
        <dsp:cNvPr id="0" name=""/>
        <dsp:cNvSpPr/>
      </dsp:nvSpPr>
      <dsp:spPr>
        <a:xfrm>
          <a:off x="0" y="598737"/>
          <a:ext cx="9601200"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sp>
    <dsp:sp modelId="{44A8BA8E-A3CB-414E-A1E7-EEC14366E58C}">
      <dsp:nvSpPr>
        <dsp:cNvPr id="0" name=""/>
        <dsp:cNvSpPr/>
      </dsp:nvSpPr>
      <dsp:spPr>
        <a:xfrm>
          <a:off x="513616" y="37857"/>
          <a:ext cx="6720840" cy="1121760"/>
        </a:xfrm>
        <a:prstGeom prst="roundRect">
          <a:avLst/>
        </a:prstGeom>
        <a:blipFill>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32" tIns="0" rIns="254032" bIns="0" numCol="1" spcCol="1270" anchor="ctr" anchorCtr="0">
          <a:noAutofit/>
        </a:bodyPr>
        <a:lstStyle/>
        <a:p>
          <a:pPr marL="0" lvl="0" indent="0" algn="l" defTabSz="1689100">
            <a:lnSpc>
              <a:spcPct val="90000"/>
            </a:lnSpc>
            <a:spcBef>
              <a:spcPct val="0"/>
            </a:spcBef>
            <a:spcAft>
              <a:spcPct val="35000"/>
            </a:spcAft>
            <a:buNone/>
          </a:pPr>
          <a:r>
            <a:rPr lang="lt-LT" sz="3800" b="1" kern="1200" noProof="0" dirty="0">
              <a:latin typeface="Times New Roman" panose="02020603050405020304" pitchFamily="18" charset="0"/>
              <a:cs typeface="Times New Roman" panose="02020603050405020304" pitchFamily="18" charset="0"/>
            </a:rPr>
            <a:t>Nustačius galimus vaiko teisių pažeidimus</a:t>
          </a:r>
          <a:endParaRPr lang="lt-LT" sz="3800" kern="1200" dirty="0">
            <a:latin typeface="Times New Roman" panose="02020603050405020304" pitchFamily="18" charset="0"/>
            <a:cs typeface="Times New Roman" panose="02020603050405020304" pitchFamily="18" charset="0"/>
          </a:endParaRPr>
        </a:p>
      </dsp:txBody>
      <dsp:txXfrm>
        <a:off x="568376" y="92617"/>
        <a:ext cx="6611320" cy="1012240"/>
      </dsp:txXfrm>
    </dsp:sp>
    <dsp:sp modelId="{0017177A-296D-48E3-89C4-66BAEE0062AA}">
      <dsp:nvSpPr>
        <dsp:cNvPr id="0" name=""/>
        <dsp:cNvSpPr/>
      </dsp:nvSpPr>
      <dsp:spPr>
        <a:xfrm>
          <a:off x="0" y="2322417"/>
          <a:ext cx="9601200"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sp>
    <dsp:sp modelId="{D7A22A25-581A-4B10-8737-87081C21190D}">
      <dsp:nvSpPr>
        <dsp:cNvPr id="0" name=""/>
        <dsp:cNvSpPr/>
      </dsp:nvSpPr>
      <dsp:spPr>
        <a:xfrm>
          <a:off x="480060" y="1761537"/>
          <a:ext cx="6720840" cy="1121760"/>
        </a:xfrm>
        <a:prstGeom prst="roundRect">
          <a:avLst/>
        </a:prstGeom>
        <a:blipFill>
          <a:blip xmlns:r="http://schemas.openxmlformats.org/officeDocument/2006/relationships" r:embed="rId1">
            <a:duotone>
              <a:schemeClr val="accent1">
                <a:hueOff val="0"/>
                <a:satOff val="0"/>
                <a:lumOff val="0"/>
                <a:alphaOff val="0"/>
                <a:shade val="74000"/>
                <a:satMod val="130000"/>
                <a:lumMod val="90000"/>
              </a:schemeClr>
              <a:schemeClr val="accent1">
                <a:hueOff val="0"/>
                <a:satOff val="0"/>
                <a:lumOff val="0"/>
                <a:alphaOff val="0"/>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32" tIns="0" rIns="254032" bIns="0" numCol="1" spcCol="1270" anchor="ctr" anchorCtr="0">
          <a:noAutofit/>
        </a:bodyPr>
        <a:lstStyle/>
        <a:p>
          <a:pPr marL="0" lvl="0" indent="0" algn="l" defTabSz="1689100">
            <a:lnSpc>
              <a:spcPct val="90000"/>
            </a:lnSpc>
            <a:spcBef>
              <a:spcPct val="0"/>
            </a:spcBef>
            <a:spcAft>
              <a:spcPct val="35000"/>
            </a:spcAft>
            <a:buNone/>
          </a:pPr>
          <a:r>
            <a:rPr lang="lt-LT" sz="3800" b="1" kern="1200" noProof="0" dirty="0">
              <a:latin typeface="Times New Roman" panose="02020603050405020304" pitchFamily="18" charset="0"/>
              <a:cs typeface="Times New Roman" panose="02020603050405020304" pitchFamily="18" charset="0"/>
            </a:rPr>
            <a:t>Nesant galimų vaiko teisių pažeidimų</a:t>
          </a:r>
          <a:endParaRPr lang="lt-LT" sz="3800" kern="1200" dirty="0">
            <a:latin typeface="Times New Roman" panose="02020603050405020304" pitchFamily="18" charset="0"/>
            <a:cs typeface="Times New Roman" panose="02020603050405020304" pitchFamily="18" charset="0"/>
          </a:endParaRPr>
        </a:p>
      </dsp:txBody>
      <dsp:txXfrm>
        <a:off x="534820" y="1816297"/>
        <a:ext cx="6611320" cy="101224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a:extLst>
              <a:ext uri="{FF2B5EF4-FFF2-40B4-BE49-F238E27FC236}">
                <a16:creationId xmlns:a16="http://schemas.microsoft.com/office/drawing/2014/main" id="{1DE8A629-36E7-4920-8443-3E351CD486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a:extLst>
              <a:ext uri="{FF2B5EF4-FFF2-40B4-BE49-F238E27FC236}">
                <a16:creationId xmlns:a16="http://schemas.microsoft.com/office/drawing/2014/main" id="{A2FE2CEF-879E-4C68-BC62-CBC79F32D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D6BD25-07AB-48CE-8BA2-1EB22739F180}" type="datetimeFigureOut">
              <a:rPr lang="lt-LT" smtClean="0"/>
              <a:t>2023-03-31</a:t>
            </a:fld>
            <a:endParaRPr lang="lt-LT"/>
          </a:p>
        </p:txBody>
      </p:sp>
      <p:sp>
        <p:nvSpPr>
          <p:cNvPr id="4" name="Poraštės vietos rezervavimo ženklas 3">
            <a:extLst>
              <a:ext uri="{FF2B5EF4-FFF2-40B4-BE49-F238E27FC236}">
                <a16:creationId xmlns:a16="http://schemas.microsoft.com/office/drawing/2014/main" id="{1A4F1CEB-1DC2-4277-9953-90BACAB6FFD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a:extLst>
              <a:ext uri="{FF2B5EF4-FFF2-40B4-BE49-F238E27FC236}">
                <a16:creationId xmlns:a16="http://schemas.microsoft.com/office/drawing/2014/main" id="{3374E5B8-ECF8-41F0-8BED-9471042B3F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7FE3BD-E133-4CF8-B5DA-7F703EEB99AE}" type="slidenum">
              <a:rPr lang="lt-LT" smtClean="0"/>
              <a:t>‹#›</a:t>
            </a:fld>
            <a:endParaRPr lang="lt-LT"/>
          </a:p>
        </p:txBody>
      </p:sp>
    </p:spTree>
    <p:extLst>
      <p:ext uri="{BB962C8B-B14F-4D97-AF65-F5344CB8AC3E}">
        <p14:creationId xmlns:p14="http://schemas.microsoft.com/office/powerpoint/2010/main" val="6786178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noProof="0"/>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FA32F-38DA-45A0-9FBB-D115E9310EBB}" type="datetimeFigureOut">
              <a:rPr lang="lt-LT" noProof="0" smtClean="0"/>
              <a:t>2023-03-31</a:t>
            </a:fld>
            <a:endParaRPr lang="lt-LT" noProof="0"/>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noProof="0"/>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rtl="0"/>
            <a:r>
              <a:rPr lang="lt-LT" altLang="zh-CN" sz="1200" b="0" i="0" u="none" strike="noStrike" kern="1200" baseline="0" dirty="0">
                <a:solidFill>
                  <a:srgbClr val="000000"/>
                </a:solidFill>
                <a:latin typeface="Calibri" panose="020F0502020204030204" pitchFamily="34" charset="0"/>
              </a:rPr>
              <a:t>Redaguoti šablono teksto stilius</a:t>
            </a:r>
          </a:p>
          <a:p>
            <a:pPr lvl="1"/>
            <a:r>
              <a:rPr lang="lt-LT" noProof="0" dirty="0"/>
              <a:t>Antras lygis</a:t>
            </a:r>
          </a:p>
          <a:p>
            <a:pPr lvl="2"/>
            <a:r>
              <a:rPr lang="lt-LT" noProof="0" dirty="0"/>
              <a:t>Trečias lygis</a:t>
            </a:r>
          </a:p>
          <a:p>
            <a:pPr lvl="3"/>
            <a:r>
              <a:rPr lang="lt-LT" noProof="0" dirty="0"/>
              <a:t>Ketvirtas lygis</a:t>
            </a:r>
          </a:p>
          <a:p>
            <a:pPr lvl="4"/>
            <a:r>
              <a:rPr lang="lt-LT" noProof="0" dirty="0"/>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noProof="0"/>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B8D72-6253-4D98-86E4-DD57594FE740}" type="slidenum">
              <a:rPr lang="lt-LT" noProof="0" smtClean="0"/>
              <a:t>‹#›</a:t>
            </a:fld>
            <a:endParaRPr lang="lt-LT" noProof="0"/>
          </a:p>
        </p:txBody>
      </p:sp>
    </p:spTree>
    <p:extLst>
      <p:ext uri="{BB962C8B-B14F-4D97-AF65-F5344CB8AC3E}">
        <p14:creationId xmlns:p14="http://schemas.microsoft.com/office/powerpoint/2010/main" val="4294624916"/>
      </p:ext>
    </p:extLst>
  </p:cSld>
  <p:clrMap bg1="lt1" tx1="dk1" bg2="lt2" tx2="dk2" accent1="accent1" accent2="accent2" accent3="accent3" accent4="accent4" accent5="accent5" accent6="accent6" hlink="hlink" folHlink="folHlink"/>
  <p:notesStyle>
    <a:lvl1pPr marL="0" algn="l" defTabSz="914400" rtl="0" eaLnBrk="1" latinLnBrk="0" hangingPunct="1">
      <a:defRPr lang="lt-LT" altLang="zh-CN" sz="1200" b="0" i="0" u="none" strike="noStrike" kern="1200" baseline="0" smtClean="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fld id="{533B8D72-6253-4D98-86E4-DD57594FE740}" type="slidenum">
              <a:rPr lang="lt-LT" smtClean="0"/>
              <a:t>1</a:t>
            </a:fld>
            <a:endParaRPr lang="lt-LT"/>
          </a:p>
        </p:txBody>
      </p:sp>
    </p:spTree>
    <p:extLst>
      <p:ext uri="{BB962C8B-B14F-4D97-AF65-F5344CB8AC3E}">
        <p14:creationId xmlns:p14="http://schemas.microsoft.com/office/powerpoint/2010/main" val="12060028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radinė skaidrė">
    <p:spTree>
      <p:nvGrpSpPr>
        <p:cNvPr id="1" name=""/>
        <p:cNvGrpSpPr/>
        <p:nvPr/>
      </p:nvGrpSpPr>
      <p:grpSpPr>
        <a:xfrm>
          <a:off x="0" y="0"/>
          <a:ext cx="0" cy="0"/>
          <a:chOff x="0" y="0"/>
          <a:chExt cx="0" cy="0"/>
        </a:xfrm>
      </p:grpSpPr>
      <p:pic>
        <p:nvPicPr>
          <p:cNvPr id="9" name="8 paveikslėlis" descr="HD-PanelTitle-GrommetsCombine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1 pavadinimas"/>
          <p:cNvSpPr>
            <a:spLocks noGrp="1"/>
          </p:cNvSpPr>
          <p:nvPr>
            <p:ph type="ctrTitle" hasCustomPrompt="1"/>
          </p:nvPr>
        </p:nvSpPr>
        <p:spPr>
          <a:xfrm>
            <a:off x="2692398" y="1871131"/>
            <a:ext cx="6815669" cy="1515533"/>
          </a:xfrm>
        </p:spPr>
        <p:txBody>
          <a:bodyPr rtlCol="0" anchor="b">
            <a:noAutofit/>
          </a:bodyPr>
          <a:lstStyle>
            <a:lvl1pPr algn="ctr">
              <a:defRPr sz="5400">
                <a:effectLst/>
              </a:defRPr>
            </a:lvl1pPr>
          </a:lstStyle>
          <a:p>
            <a:pPr rtl="0"/>
            <a:r>
              <a:rPr lang="lt-LT" noProof="0"/>
              <a:t>Spustelėkite, jei norite redaguoti ruošinio pavadinimo stilių</a:t>
            </a:r>
          </a:p>
        </p:txBody>
      </p:sp>
      <p:sp>
        <p:nvSpPr>
          <p:cNvPr id="3" name="2 paantraštė"/>
          <p:cNvSpPr>
            <a:spLocks noGrp="1"/>
          </p:cNvSpPr>
          <p:nvPr>
            <p:ph type="subTitle" idx="1" hasCustomPrompt="1"/>
          </p:nvPr>
        </p:nvSpPr>
        <p:spPr>
          <a:xfrm>
            <a:off x="2692398" y="3657597"/>
            <a:ext cx="6815669" cy="1320802"/>
          </a:xfrm>
        </p:spPr>
        <p:txBody>
          <a:bodyPr rtlCol="0"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lt-LT" noProof="0"/>
              <a:t>Spustelėję redaguokite šablono paantraštės stilių</a:t>
            </a:r>
          </a:p>
        </p:txBody>
      </p:sp>
      <p:sp>
        <p:nvSpPr>
          <p:cNvPr id="4" name="3 datos vietos rezervavimo ženklas"/>
          <p:cNvSpPr>
            <a:spLocks noGrp="1"/>
          </p:cNvSpPr>
          <p:nvPr>
            <p:ph type="dt" sz="half" idx="10"/>
          </p:nvPr>
        </p:nvSpPr>
        <p:spPr>
          <a:xfrm>
            <a:off x="7983232" y="5037663"/>
            <a:ext cx="897467" cy="279400"/>
          </a:xfrm>
        </p:spPr>
        <p:txBody>
          <a:bodyPr rtlCol="0"/>
          <a:lstStyle/>
          <a:p>
            <a:pPr rtl="0"/>
            <a:fld id="{E8373220-3ABD-4CD3-8F0E-4667C7FA0F43}" type="datetime1">
              <a:rPr lang="lt-LT" noProof="0" smtClean="0"/>
              <a:t>2023-03-31</a:t>
            </a:fld>
            <a:endParaRPr lang="lt-LT" noProof="0"/>
          </a:p>
        </p:txBody>
      </p:sp>
      <p:sp>
        <p:nvSpPr>
          <p:cNvPr id="5" name="4 poraštės vietos rezervavimo ženklas"/>
          <p:cNvSpPr>
            <a:spLocks noGrp="1"/>
          </p:cNvSpPr>
          <p:nvPr>
            <p:ph type="ftr" sz="quarter" idx="11"/>
          </p:nvPr>
        </p:nvSpPr>
        <p:spPr>
          <a:xfrm>
            <a:off x="2692397" y="5037663"/>
            <a:ext cx="5214635" cy="279400"/>
          </a:xfrm>
        </p:spPr>
        <p:txBody>
          <a:bodyPr rtlCol="0"/>
          <a:lstStyle/>
          <a:p>
            <a:pPr rtl="0"/>
            <a:endParaRPr lang="lt-LT" noProof="0"/>
          </a:p>
        </p:txBody>
      </p:sp>
      <p:sp>
        <p:nvSpPr>
          <p:cNvPr id="6" name="5 skaidrės numerio vietos rezervavimo ženklas"/>
          <p:cNvSpPr>
            <a:spLocks noGrp="1"/>
          </p:cNvSpPr>
          <p:nvPr>
            <p:ph type="sldNum" sz="quarter" idx="12"/>
          </p:nvPr>
        </p:nvSpPr>
        <p:spPr>
          <a:xfrm>
            <a:off x="8956900" y="5037663"/>
            <a:ext cx="551167" cy="279400"/>
          </a:xfrm>
        </p:spPr>
        <p:txBody>
          <a:bodyPr rtlCol="0"/>
          <a:lstStyle/>
          <a:p>
            <a:pPr rtl="0"/>
            <a:fld id="{D57F1E4F-1CFF-5643-939E-217C01CDF565}" type="slidenum">
              <a:rPr lang="lt-LT" noProof="0" smtClean="0"/>
              <a:pPr/>
              <a:t>‹#›</a:t>
            </a:fld>
            <a:endParaRPr lang="lt-LT" noProof="0"/>
          </a:p>
        </p:txBody>
      </p:sp>
      <p:cxnSp>
        <p:nvCxnSpPr>
          <p:cNvPr id="15" name="14 tiesioji jungtis"/>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237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cxnSp>
        <p:nvCxnSpPr>
          <p:cNvPr id="7" name="6 tiesioji jungtis"/>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1 pavadinimas"/>
          <p:cNvSpPr>
            <a:spLocks noGrp="1"/>
          </p:cNvSpPr>
          <p:nvPr>
            <p:ph type="title" hasCustomPrompt="1"/>
          </p:nvPr>
        </p:nvSpPr>
        <p:spPr/>
        <p:txBody>
          <a:bodyPr rtlCol="0"/>
          <a:lstStyle/>
          <a:p>
            <a:pPr rtl="0"/>
            <a:r>
              <a:rPr lang="lt-LT" noProof="0"/>
              <a:t>Spustelėkite, jei norite redaguoti ruošinio pavadinimo stilių</a:t>
            </a:r>
          </a:p>
        </p:txBody>
      </p:sp>
      <p:sp>
        <p:nvSpPr>
          <p:cNvPr id="3" name="2 turinio vietos rezervavimo ženklas"/>
          <p:cNvSpPr>
            <a:spLocks noGrp="1"/>
          </p:cNvSpPr>
          <p:nvPr>
            <p:ph idx="1" hasCustomPrompt="1"/>
          </p:nvPr>
        </p:nvSpPr>
        <p:spPr/>
        <p:txBody>
          <a:bodyPr rtlCol="0"/>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10"/>
          </p:nvPr>
        </p:nvSpPr>
        <p:spPr/>
        <p:txBody>
          <a:bodyPr rtlCol="0"/>
          <a:lstStyle/>
          <a:p>
            <a:pPr rtl="0"/>
            <a:fld id="{227FBE0A-561E-4B8D-830F-AD17B6E51202}"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5D84065D-F351-4B03-BD91-D8A6B8D4B362}" type="slidenum">
              <a:rPr lang="lt-LT" noProof="0" smtClean="0"/>
              <a:t>‹#›</a:t>
            </a:fld>
            <a:endParaRPr lang="lt-LT" noProof="0"/>
          </a:p>
        </p:txBody>
      </p:sp>
    </p:spTree>
    <p:extLst>
      <p:ext uri="{BB962C8B-B14F-4D97-AF65-F5344CB8AC3E}">
        <p14:creationId xmlns:p14="http://schemas.microsoft.com/office/powerpoint/2010/main" val="488532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2015069" y="1752606"/>
            <a:ext cx="8158688" cy="1822514"/>
          </a:xfrm>
        </p:spPr>
        <p:txBody>
          <a:bodyPr rtlCol="0" anchor="b">
            <a:normAutofit/>
          </a:bodyPr>
          <a:lstStyle>
            <a:lvl1pPr algn="ctr">
              <a:defRPr sz="4400" b="0" cap="none"/>
            </a:lvl1pPr>
          </a:lstStyle>
          <a:p>
            <a:pPr rtl="0"/>
            <a:r>
              <a:rPr lang="lt-LT" noProof="0"/>
              <a:t>Spustelėkite, jei norite redaguoti ruošinio pavadinimo stilių</a:t>
            </a:r>
          </a:p>
        </p:txBody>
      </p:sp>
      <p:sp>
        <p:nvSpPr>
          <p:cNvPr id="3" name="2 teksto vietos rezervavimo ženklas"/>
          <p:cNvSpPr>
            <a:spLocks noGrp="1"/>
          </p:cNvSpPr>
          <p:nvPr>
            <p:ph type="body" idx="1" hasCustomPrompt="1"/>
          </p:nvPr>
        </p:nvSpPr>
        <p:spPr>
          <a:xfrm>
            <a:off x="2015067" y="3846051"/>
            <a:ext cx="8158690" cy="954547"/>
          </a:xfrm>
        </p:spPr>
        <p:txBody>
          <a:bodyPr rtlCol="0"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4" name="3 datos vietos rezervavimo ženklas"/>
          <p:cNvSpPr>
            <a:spLocks noGrp="1"/>
          </p:cNvSpPr>
          <p:nvPr>
            <p:ph type="dt" sz="half" idx="10"/>
          </p:nvPr>
        </p:nvSpPr>
        <p:spPr/>
        <p:txBody>
          <a:bodyPr rtlCol="0"/>
          <a:lstStyle/>
          <a:p>
            <a:pPr rtl="0"/>
            <a:fld id="{545FEEDC-1155-45C8-BF2E-21A61AE129ED}"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6" name="15 tiesioji jungtis"/>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8907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cxnSp>
        <p:nvCxnSpPr>
          <p:cNvPr id="8" name="7 tiesioji jungtis"/>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1 pavadinimas"/>
          <p:cNvSpPr>
            <a:spLocks noGrp="1"/>
          </p:cNvSpPr>
          <p:nvPr>
            <p:ph type="title" hasCustomPrompt="1"/>
          </p:nvPr>
        </p:nvSpPr>
        <p:spPr/>
        <p:txBody>
          <a:bodyPr rtlCol="0"/>
          <a:lstStyle/>
          <a:p>
            <a:pPr rtl="0"/>
            <a:r>
              <a:rPr lang="lt-LT" noProof="0"/>
              <a:t>Spustelėkite, jei norite redaguoti ruošinio pavadinimo stilių</a:t>
            </a:r>
          </a:p>
        </p:txBody>
      </p:sp>
      <p:sp>
        <p:nvSpPr>
          <p:cNvPr id="3" name="2 turinio vietos rezervavimo ženklas"/>
          <p:cNvSpPr>
            <a:spLocks noGrp="1"/>
          </p:cNvSpPr>
          <p:nvPr>
            <p:ph sz="half" idx="1" hasCustomPrompt="1"/>
          </p:nvPr>
        </p:nvSpPr>
        <p:spPr>
          <a:xfrm>
            <a:off x="1298448" y="2560320"/>
            <a:ext cx="4718304" cy="3310128"/>
          </a:xfrm>
        </p:spPr>
        <p:txBody>
          <a:bodyPr rtlCol="0">
            <a:normAutofit/>
          </a:bodyPr>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turinio vietos rezervavimo ženklas"/>
          <p:cNvSpPr>
            <a:spLocks noGrp="1"/>
          </p:cNvSpPr>
          <p:nvPr>
            <p:ph sz="half" idx="2" hasCustomPrompt="1"/>
          </p:nvPr>
        </p:nvSpPr>
        <p:spPr>
          <a:xfrm>
            <a:off x="6181344" y="2560320"/>
            <a:ext cx="4718304" cy="3310128"/>
          </a:xfrm>
        </p:spPr>
        <p:txBody>
          <a:bodyPr rtlCol="0">
            <a:normAutofit/>
          </a:bodyPr>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5" name="4 datos vietos rezervavimo ženklas"/>
          <p:cNvSpPr>
            <a:spLocks noGrp="1"/>
          </p:cNvSpPr>
          <p:nvPr>
            <p:ph type="dt" sz="half" idx="10"/>
          </p:nvPr>
        </p:nvSpPr>
        <p:spPr/>
        <p:txBody>
          <a:bodyPr rtlCol="0"/>
          <a:lstStyle/>
          <a:p>
            <a:pPr rtl="0"/>
            <a:fld id="{6399B305-1C78-487B-A715-EEE5163720A2}" type="datetime1">
              <a:rPr lang="lt-LT" noProof="0" smtClean="0"/>
              <a:t>2023-03-31</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5D84065D-F351-4B03-BD91-D8A6B8D4B362}" type="slidenum">
              <a:rPr lang="lt-LT" noProof="0" smtClean="0"/>
              <a:t>‹#›</a:t>
            </a:fld>
            <a:endParaRPr lang="lt-LT" noProof="0"/>
          </a:p>
        </p:txBody>
      </p:sp>
    </p:spTree>
    <p:extLst>
      <p:ext uri="{BB962C8B-B14F-4D97-AF65-F5344CB8AC3E}">
        <p14:creationId xmlns:p14="http://schemas.microsoft.com/office/powerpoint/2010/main" val="2969860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alyginima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a:defRPr/>
            </a:lvl1pPr>
          </a:lstStyle>
          <a:p>
            <a:pPr rtl="0"/>
            <a:r>
              <a:rPr lang="lt-LT" noProof="0"/>
              <a:t>Spustelėkite, jei norite redaguoti ruošinio pavadinimo stilių</a:t>
            </a:r>
          </a:p>
        </p:txBody>
      </p:sp>
      <p:sp>
        <p:nvSpPr>
          <p:cNvPr id="3" name="2 teksto vietos rezervavimo ženklas"/>
          <p:cNvSpPr>
            <a:spLocks noGrp="1"/>
          </p:cNvSpPr>
          <p:nvPr>
            <p:ph type="body" idx="1" hasCustomPrompt="1"/>
          </p:nvPr>
        </p:nvSpPr>
        <p:spPr>
          <a:xfrm>
            <a:off x="1295400" y="2658533"/>
            <a:ext cx="4718304" cy="576262"/>
          </a:xfrm>
        </p:spPr>
        <p:txBody>
          <a:bodyPr rtlCol="0"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lt-LT" noProof="0"/>
              <a:t>Redaguoti šablono teksto stilius</a:t>
            </a:r>
          </a:p>
        </p:txBody>
      </p:sp>
      <p:sp>
        <p:nvSpPr>
          <p:cNvPr id="4" name="3 turinio vietos rezervavimo ženklas"/>
          <p:cNvSpPr>
            <a:spLocks noGrp="1"/>
          </p:cNvSpPr>
          <p:nvPr>
            <p:ph sz="half" idx="2" hasCustomPrompt="1"/>
          </p:nvPr>
        </p:nvSpPr>
        <p:spPr>
          <a:xfrm>
            <a:off x="1295400" y="3243262"/>
            <a:ext cx="4718304" cy="2632605"/>
          </a:xfrm>
        </p:spPr>
        <p:txBody>
          <a:bodyPr rtlCol="0" anchor="t">
            <a:normAutofit/>
          </a:bodyPr>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5" name="4 teksto vietos rezervavimo ženklas"/>
          <p:cNvSpPr>
            <a:spLocks noGrp="1"/>
          </p:cNvSpPr>
          <p:nvPr>
            <p:ph type="body" sz="quarter" idx="3" hasCustomPrompt="1"/>
          </p:nvPr>
        </p:nvSpPr>
        <p:spPr>
          <a:xfrm>
            <a:off x="6180671" y="2658533"/>
            <a:ext cx="4718304" cy="576262"/>
          </a:xfrm>
        </p:spPr>
        <p:txBody>
          <a:bodyPr rtlCol="0"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lt-LT" noProof="0"/>
              <a:t>Redaguoti šablono teksto stilius</a:t>
            </a:r>
          </a:p>
        </p:txBody>
      </p:sp>
      <p:sp>
        <p:nvSpPr>
          <p:cNvPr id="6" name="5 turinio vietos rezervavimo ženklas"/>
          <p:cNvSpPr>
            <a:spLocks noGrp="1"/>
          </p:cNvSpPr>
          <p:nvPr>
            <p:ph sz="quarter" idx="4" hasCustomPrompt="1"/>
          </p:nvPr>
        </p:nvSpPr>
        <p:spPr>
          <a:xfrm>
            <a:off x="6180671" y="3243262"/>
            <a:ext cx="4718304" cy="2632605"/>
          </a:xfrm>
        </p:spPr>
        <p:txBody>
          <a:bodyPr rtlCol="0" anchor="t">
            <a:normAutofit/>
          </a:bodyPr>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7" name="6 datos vietos rezervavimo ženklas"/>
          <p:cNvSpPr>
            <a:spLocks noGrp="1"/>
          </p:cNvSpPr>
          <p:nvPr>
            <p:ph type="dt" sz="half" idx="10"/>
          </p:nvPr>
        </p:nvSpPr>
        <p:spPr/>
        <p:txBody>
          <a:bodyPr rtlCol="0"/>
          <a:lstStyle/>
          <a:p>
            <a:pPr rtl="0"/>
            <a:fld id="{6E5D2D34-2156-4369-800D-1EA451836FA9}" type="datetime1">
              <a:rPr lang="lt-LT" noProof="0" smtClean="0"/>
              <a:t>2023-03-31</a:t>
            </a:fld>
            <a:endParaRPr lang="lt-LT" noProof="0"/>
          </a:p>
        </p:txBody>
      </p:sp>
      <p:sp>
        <p:nvSpPr>
          <p:cNvPr id="8" name="7 poraštės vietos rezervavimo ženklas"/>
          <p:cNvSpPr>
            <a:spLocks noGrp="1"/>
          </p:cNvSpPr>
          <p:nvPr>
            <p:ph type="ftr" sz="quarter" idx="11"/>
          </p:nvPr>
        </p:nvSpPr>
        <p:spPr/>
        <p:txBody>
          <a:bodyPr rtlCol="0"/>
          <a:lstStyle/>
          <a:p>
            <a:pPr rtl="0"/>
            <a:endParaRPr lang="lt-LT" noProof="0"/>
          </a:p>
        </p:txBody>
      </p:sp>
      <p:sp>
        <p:nvSpPr>
          <p:cNvPr id="9" name="8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8" name="17 tiesioji jungtis"/>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033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p>
            <a:pPr rtl="0"/>
            <a:r>
              <a:rPr lang="lt-LT" noProof="0"/>
              <a:t>Spustelėkite, jei norite redaguoti ruošinio pavadinimo stilių</a:t>
            </a:r>
          </a:p>
        </p:txBody>
      </p:sp>
      <p:sp>
        <p:nvSpPr>
          <p:cNvPr id="3" name="2 datos vietos rezervavimo ženklas"/>
          <p:cNvSpPr>
            <a:spLocks noGrp="1"/>
          </p:cNvSpPr>
          <p:nvPr>
            <p:ph type="dt" sz="half" idx="10"/>
          </p:nvPr>
        </p:nvSpPr>
        <p:spPr/>
        <p:txBody>
          <a:bodyPr rtlCol="0"/>
          <a:lstStyle/>
          <a:p>
            <a:pPr rtl="0"/>
            <a:fld id="{3AFDFE86-C3D3-4ACD-88D9-0E906304D70F}" type="datetime1">
              <a:rPr lang="lt-LT" noProof="0" smtClean="0"/>
              <a:t>2023-03-31</a:t>
            </a:fld>
            <a:endParaRPr lang="lt-LT" noProof="0"/>
          </a:p>
        </p:txBody>
      </p:sp>
      <p:sp>
        <p:nvSpPr>
          <p:cNvPr id="4" name="3 poraštės vietos rezervavimo ženklas"/>
          <p:cNvSpPr>
            <a:spLocks noGrp="1"/>
          </p:cNvSpPr>
          <p:nvPr>
            <p:ph type="ftr" sz="quarter" idx="11"/>
          </p:nvPr>
        </p:nvSpPr>
        <p:spPr/>
        <p:txBody>
          <a:bodyPr rtlCol="0"/>
          <a:lstStyle/>
          <a:p>
            <a:pPr rtl="0"/>
            <a:endParaRPr lang="lt-LT" noProof="0"/>
          </a:p>
        </p:txBody>
      </p:sp>
      <p:sp>
        <p:nvSpPr>
          <p:cNvPr id="5" name="4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4" name="13 tiesioji jungtis"/>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9768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s">
    <p:spTree>
      <p:nvGrpSpPr>
        <p:cNvPr id="1" name=""/>
        <p:cNvGrpSpPr/>
        <p:nvPr/>
      </p:nvGrpSpPr>
      <p:grpSpPr>
        <a:xfrm>
          <a:off x="0" y="0"/>
          <a:ext cx="0" cy="0"/>
          <a:chOff x="0" y="0"/>
          <a:chExt cx="0" cy="0"/>
        </a:xfrm>
      </p:grpSpPr>
      <p:sp>
        <p:nvSpPr>
          <p:cNvPr id="2" name="1 datos vietos rezervavimo ženklas"/>
          <p:cNvSpPr>
            <a:spLocks noGrp="1"/>
          </p:cNvSpPr>
          <p:nvPr>
            <p:ph type="dt" sz="half" idx="10"/>
          </p:nvPr>
        </p:nvSpPr>
        <p:spPr/>
        <p:txBody>
          <a:bodyPr rtlCol="0"/>
          <a:lstStyle/>
          <a:p>
            <a:pPr rtl="0"/>
            <a:fld id="{62996301-4DFF-4D7D-B89D-63FD5C03FEC3}" type="datetime1">
              <a:rPr lang="lt-LT" noProof="0" smtClean="0"/>
              <a:t>2023-03-31</a:t>
            </a:fld>
            <a:endParaRPr lang="lt-LT" noProof="0"/>
          </a:p>
        </p:txBody>
      </p:sp>
      <p:sp>
        <p:nvSpPr>
          <p:cNvPr id="3" name="2 poraštės vietos rezervavimo ženklas"/>
          <p:cNvSpPr>
            <a:spLocks noGrp="1"/>
          </p:cNvSpPr>
          <p:nvPr>
            <p:ph type="ftr" sz="quarter" idx="11"/>
          </p:nvPr>
        </p:nvSpPr>
        <p:spPr/>
        <p:txBody>
          <a:bodyPr rtlCol="0"/>
          <a:lstStyle/>
          <a:p>
            <a:pPr rtl="0"/>
            <a:endParaRPr lang="lt-LT" noProof="0"/>
          </a:p>
        </p:txBody>
      </p:sp>
      <p:sp>
        <p:nvSpPr>
          <p:cNvPr id="4" name="3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spTree>
    <p:extLst>
      <p:ext uri="{BB962C8B-B14F-4D97-AF65-F5344CB8AC3E}">
        <p14:creationId xmlns:p14="http://schemas.microsoft.com/office/powerpoint/2010/main" val="194866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su antrašte">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293811" y="1388534"/>
            <a:ext cx="3718455" cy="1371600"/>
          </a:xfrm>
        </p:spPr>
        <p:txBody>
          <a:bodyPr rtlCol="0" anchor="b">
            <a:normAutofit/>
          </a:bodyPr>
          <a:lstStyle>
            <a:lvl1pPr algn="ctr">
              <a:defRPr sz="2400" b="0"/>
            </a:lvl1pPr>
          </a:lstStyle>
          <a:p>
            <a:pPr rtl="0"/>
            <a:r>
              <a:rPr lang="lt-LT" noProof="0"/>
              <a:t>Spustelėkite, jei norite redaguoti ruošinio pavadinimo stilių</a:t>
            </a:r>
          </a:p>
        </p:txBody>
      </p:sp>
      <p:sp>
        <p:nvSpPr>
          <p:cNvPr id="3" name="2 turinio vietos rezervavimo ženklas"/>
          <p:cNvSpPr>
            <a:spLocks noGrp="1"/>
          </p:cNvSpPr>
          <p:nvPr>
            <p:ph idx="1" hasCustomPrompt="1"/>
          </p:nvPr>
        </p:nvSpPr>
        <p:spPr>
          <a:xfrm>
            <a:off x="5418668" y="982131"/>
            <a:ext cx="5469466" cy="4893735"/>
          </a:xfrm>
        </p:spPr>
        <p:txBody>
          <a:bodyPr rtlCol="0" anchor="ctr">
            <a:normAutofit/>
          </a:bodyPr>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teksto vietos rezervavimo ženklas"/>
          <p:cNvSpPr>
            <a:spLocks noGrp="1"/>
          </p:cNvSpPr>
          <p:nvPr>
            <p:ph type="body" sz="half" idx="2" hasCustomPrompt="1"/>
          </p:nvPr>
        </p:nvSpPr>
        <p:spPr>
          <a:xfrm>
            <a:off x="1293811" y="3031065"/>
            <a:ext cx="3718455" cy="2438404"/>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lt-LT" noProof="0"/>
              <a:t>Redaguoti šablono teksto stilius</a:t>
            </a:r>
          </a:p>
        </p:txBody>
      </p:sp>
      <p:sp>
        <p:nvSpPr>
          <p:cNvPr id="5" name="4 datos vietos rezervavimo ženklas"/>
          <p:cNvSpPr>
            <a:spLocks noGrp="1"/>
          </p:cNvSpPr>
          <p:nvPr>
            <p:ph type="dt" sz="half" idx="10"/>
          </p:nvPr>
        </p:nvSpPr>
        <p:spPr/>
        <p:txBody>
          <a:bodyPr rtlCol="0"/>
          <a:lstStyle/>
          <a:p>
            <a:pPr rtl="0"/>
            <a:fld id="{547B3AA5-4C77-4EE1-AFD3-2F2EB752B774}" type="datetime1">
              <a:rPr lang="lt-LT" noProof="0" smtClean="0"/>
              <a:t>2023-03-31</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6" name="15 tiesioji jungtis"/>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7403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su antrašte">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295399" y="1883832"/>
            <a:ext cx="6241816" cy="1371600"/>
          </a:xfrm>
        </p:spPr>
        <p:txBody>
          <a:bodyPr rtlCol="0" anchor="b">
            <a:normAutofit/>
          </a:bodyPr>
          <a:lstStyle>
            <a:lvl1pPr algn="ctr">
              <a:defRPr sz="2800" b="0"/>
            </a:lvl1pPr>
          </a:lstStyle>
          <a:p>
            <a:pPr rtl="0"/>
            <a:r>
              <a:rPr lang="lt-LT" noProof="0"/>
              <a:t>Spustelėkite, jei norite redaguoti ruošinio pavadinimo stilių</a:t>
            </a:r>
          </a:p>
        </p:txBody>
      </p:sp>
      <p:sp>
        <p:nvSpPr>
          <p:cNvPr id="17" name="2 paveikslėlio vietos rezervavimo ženklas"/>
          <p:cNvSpPr>
            <a:spLocks noGrp="1" noChangeAspect="1"/>
          </p:cNvSpPr>
          <p:nvPr>
            <p:ph type="pic" idx="1" hasCustomPrompt="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lt-LT" noProof="0"/>
              <a:t>Spustelėkite piktogramą, kad įtrauktumėte paveikslėlį</a:t>
            </a:r>
          </a:p>
        </p:txBody>
      </p:sp>
      <p:sp>
        <p:nvSpPr>
          <p:cNvPr id="4" name="3 teksto vietos rezervavimo ženklas"/>
          <p:cNvSpPr>
            <a:spLocks noGrp="1"/>
          </p:cNvSpPr>
          <p:nvPr>
            <p:ph type="body" sz="half" idx="2" hasCustomPrompt="1"/>
          </p:nvPr>
        </p:nvSpPr>
        <p:spPr>
          <a:xfrm>
            <a:off x="1295399" y="3255432"/>
            <a:ext cx="6241816" cy="1828800"/>
          </a:xfrm>
        </p:spPr>
        <p:txBody>
          <a:bodyPr rtlCol="0"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lt-LT" noProof="0"/>
              <a:t>Redaguoti šablono teksto stilius</a:t>
            </a:r>
          </a:p>
        </p:txBody>
      </p:sp>
      <p:sp>
        <p:nvSpPr>
          <p:cNvPr id="5" name="4 datos vietos rezervavimo ženklas"/>
          <p:cNvSpPr>
            <a:spLocks noGrp="1"/>
          </p:cNvSpPr>
          <p:nvPr>
            <p:ph type="dt" sz="half" idx="10"/>
          </p:nvPr>
        </p:nvSpPr>
        <p:spPr/>
        <p:txBody>
          <a:bodyPr rtlCol="0"/>
          <a:lstStyle/>
          <a:p>
            <a:pPr rtl="0"/>
            <a:fld id="{023BD9AF-5703-47DF-81EB-A59B7558AECD}" type="datetime1">
              <a:rPr lang="lt-LT" noProof="0" smtClean="0"/>
              <a:t>2023-03-31</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spTree>
    <p:extLst>
      <p:ext uri="{BB962C8B-B14F-4D97-AF65-F5344CB8AC3E}">
        <p14:creationId xmlns:p14="http://schemas.microsoft.com/office/powerpoint/2010/main" val="585800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is vaizdas su antrašte">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295401" y="4815415"/>
            <a:ext cx="9609666" cy="566738"/>
          </a:xfrm>
        </p:spPr>
        <p:txBody>
          <a:bodyPr rtlCol="0" anchor="b">
            <a:normAutofit/>
          </a:bodyPr>
          <a:lstStyle>
            <a:lvl1pPr algn="ctr">
              <a:defRPr sz="2400" b="0"/>
            </a:lvl1pPr>
          </a:lstStyle>
          <a:p>
            <a:pPr rtl="0"/>
            <a:r>
              <a:rPr lang="lt-LT" noProof="0"/>
              <a:t>Spustelėkite, jei norite redaguoti ruošinio pavadinimo stilių</a:t>
            </a:r>
          </a:p>
        </p:txBody>
      </p:sp>
      <p:sp>
        <p:nvSpPr>
          <p:cNvPr id="3" name="2 paveikslėlio vietos rezervavimo ženklas"/>
          <p:cNvSpPr>
            <a:spLocks noGrp="1" noChangeAspect="1"/>
          </p:cNvSpPr>
          <p:nvPr>
            <p:ph type="pic" idx="1" hasCustomPrompt="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lt-LT" noProof="0"/>
              <a:t>Spustelėkite piktogramą, kad įtrauktumėte paveikslėlį</a:t>
            </a:r>
          </a:p>
        </p:txBody>
      </p:sp>
      <p:sp>
        <p:nvSpPr>
          <p:cNvPr id="4" name="3 teksto vietos rezervavimo ženklas"/>
          <p:cNvSpPr>
            <a:spLocks noGrp="1"/>
          </p:cNvSpPr>
          <p:nvPr>
            <p:ph type="body" sz="half" idx="2" hasCustomPrompt="1"/>
          </p:nvPr>
        </p:nvSpPr>
        <p:spPr>
          <a:xfrm>
            <a:off x="1295401" y="5382153"/>
            <a:ext cx="9609666" cy="493712"/>
          </a:xfrm>
        </p:spPr>
        <p:txBody>
          <a:bodyPr rtlCol="0">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lt-LT" noProof="0"/>
              <a:t>Redaguoti šablono teksto stilius</a:t>
            </a:r>
          </a:p>
        </p:txBody>
      </p:sp>
      <p:sp>
        <p:nvSpPr>
          <p:cNvPr id="5" name="4 datos vietos rezervavimo ženklas"/>
          <p:cNvSpPr>
            <a:spLocks noGrp="1"/>
          </p:cNvSpPr>
          <p:nvPr>
            <p:ph type="dt" sz="half" idx="10"/>
          </p:nvPr>
        </p:nvSpPr>
        <p:spPr/>
        <p:txBody>
          <a:bodyPr rtlCol="0"/>
          <a:lstStyle/>
          <a:p>
            <a:pPr rtl="0"/>
            <a:fld id="{AFD9A698-DA5D-4126-A33E-A2C683533F9B}" type="datetime1">
              <a:rPr lang="lt-LT" noProof="0" smtClean="0"/>
              <a:t>2023-03-31</a:t>
            </a:fld>
            <a:endParaRPr lang="lt-LT" noProof="0"/>
          </a:p>
        </p:txBody>
      </p:sp>
      <p:sp>
        <p:nvSpPr>
          <p:cNvPr id="6" name="5 poraštės vietos rezervavimo ženklas"/>
          <p:cNvSpPr>
            <a:spLocks noGrp="1"/>
          </p:cNvSpPr>
          <p:nvPr>
            <p:ph type="ftr" sz="quarter" idx="11"/>
          </p:nvPr>
        </p:nvSpPr>
        <p:spPr/>
        <p:txBody>
          <a:bodyPr rtlCol="0"/>
          <a:lstStyle/>
          <a:p>
            <a:pPr rtl="0"/>
            <a:endParaRPr lang="lt-LT" noProof="0"/>
          </a:p>
        </p:txBody>
      </p:sp>
      <p:sp>
        <p:nvSpPr>
          <p:cNvPr id="7" name="6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spTree>
    <p:extLst>
      <p:ext uri="{BB962C8B-B14F-4D97-AF65-F5344CB8AC3E}">
        <p14:creationId xmlns:p14="http://schemas.microsoft.com/office/powerpoint/2010/main" val="1028239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303868" y="982132"/>
            <a:ext cx="9592732" cy="2954868"/>
          </a:xfrm>
        </p:spPr>
        <p:txBody>
          <a:bodyPr rtlCol="0" anchor="ctr">
            <a:normAutofit/>
          </a:bodyPr>
          <a:lstStyle>
            <a:lvl1pPr algn="ctr">
              <a:defRPr sz="3200" b="0" cap="none"/>
            </a:lvl1pPr>
          </a:lstStyle>
          <a:p>
            <a:pPr rtl="0"/>
            <a:r>
              <a:rPr lang="lt-LT" noProof="0"/>
              <a:t>Spustelėkite, jei norite redaguoti ruošinio pavadinimo stilių</a:t>
            </a:r>
          </a:p>
        </p:txBody>
      </p:sp>
      <p:sp>
        <p:nvSpPr>
          <p:cNvPr id="3" name="2 teksto vietos rezervavimo ženklas"/>
          <p:cNvSpPr>
            <a:spLocks noGrp="1"/>
          </p:cNvSpPr>
          <p:nvPr>
            <p:ph type="body" idx="1" hasCustomPrompt="1"/>
          </p:nvPr>
        </p:nvSpPr>
        <p:spPr>
          <a:xfrm>
            <a:off x="1303868" y="4343399"/>
            <a:ext cx="9592732" cy="1532467"/>
          </a:xfrm>
        </p:spPr>
        <p:txBody>
          <a:bodyPr rtlCol="0"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4" name="3 datos vietos rezervavimo ženklas"/>
          <p:cNvSpPr>
            <a:spLocks noGrp="1"/>
          </p:cNvSpPr>
          <p:nvPr>
            <p:ph type="dt" sz="half" idx="10"/>
          </p:nvPr>
        </p:nvSpPr>
        <p:spPr/>
        <p:txBody>
          <a:bodyPr rtlCol="0"/>
          <a:lstStyle/>
          <a:p>
            <a:pPr rtl="0"/>
            <a:fld id="{CBE84F55-7030-4D47-92DF-1FE017A697CF}"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5" name="14 tiesioji jungtis"/>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5955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a su antrašte">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446213" y="982132"/>
            <a:ext cx="9296398" cy="2370668"/>
          </a:xfrm>
        </p:spPr>
        <p:txBody>
          <a:bodyPr rtlCol="0" anchor="ctr">
            <a:normAutofit/>
          </a:bodyPr>
          <a:lstStyle>
            <a:lvl1pPr algn="ctr">
              <a:defRPr sz="3200" b="0" cap="none">
                <a:solidFill>
                  <a:schemeClr val="tx1"/>
                </a:solidFill>
              </a:defRPr>
            </a:lvl1pPr>
          </a:lstStyle>
          <a:p>
            <a:pPr rtl="0"/>
            <a:r>
              <a:rPr lang="lt-LT" noProof="0"/>
              <a:t>Spustelėkite, jei norite redaguoti ruošinio pavadinimo stilių</a:t>
            </a:r>
          </a:p>
        </p:txBody>
      </p:sp>
      <p:sp>
        <p:nvSpPr>
          <p:cNvPr id="10" name="9 teksto vietos rezervavimo ženklas"/>
          <p:cNvSpPr>
            <a:spLocks noGrp="1"/>
          </p:cNvSpPr>
          <p:nvPr>
            <p:ph type="body" sz="quarter" idx="13" hasCustomPrompt="1"/>
          </p:nvPr>
        </p:nvSpPr>
        <p:spPr>
          <a:xfrm>
            <a:off x="1674812" y="3352800"/>
            <a:ext cx="8839202" cy="584200"/>
          </a:xfrm>
        </p:spPr>
        <p:txBody>
          <a:bodyPr rtlCol="0"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lt-LT" noProof="0"/>
              <a:t>Redaguoti šablono teksto stilius</a:t>
            </a:r>
          </a:p>
        </p:txBody>
      </p:sp>
      <p:sp>
        <p:nvSpPr>
          <p:cNvPr id="3" name="2 teksto vietos rezervavimo ženklas"/>
          <p:cNvSpPr>
            <a:spLocks noGrp="1"/>
          </p:cNvSpPr>
          <p:nvPr>
            <p:ph type="body" idx="1" hasCustomPrompt="1"/>
          </p:nvPr>
        </p:nvSpPr>
        <p:spPr>
          <a:xfrm>
            <a:off x="1295401" y="4343399"/>
            <a:ext cx="9609666" cy="1532467"/>
          </a:xfrm>
        </p:spPr>
        <p:txBody>
          <a:bodyPr rtlCol="0"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4" name="3 datos vietos rezervavimo ženklas"/>
          <p:cNvSpPr>
            <a:spLocks noGrp="1"/>
          </p:cNvSpPr>
          <p:nvPr>
            <p:ph type="dt" sz="half" idx="10"/>
          </p:nvPr>
        </p:nvSpPr>
        <p:spPr/>
        <p:txBody>
          <a:bodyPr rtlCol="0"/>
          <a:lstStyle/>
          <a:p>
            <a:pPr rtl="0"/>
            <a:fld id="{656332AB-9834-4E4E-8F3D-B3587CB5EAD5}"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sp>
        <p:nvSpPr>
          <p:cNvPr id="14" name="13 teksto laukas"/>
          <p:cNvSpPr txBox="1"/>
          <p:nvPr/>
        </p:nvSpPr>
        <p:spPr>
          <a:xfrm>
            <a:off x="862013" y="879961"/>
            <a:ext cx="609600" cy="584776"/>
          </a:xfrm>
          <a:prstGeom prst="rect">
            <a:avLst/>
          </a:prstGeom>
        </p:spPr>
        <p:txBody>
          <a:bodyPr vert="horz" lIns="91440" tIns="45720" rIns="91440" bIns="45720" rtlCol="0" anchor="ctr">
            <a:noAutofit/>
          </a:bodyPr>
          <a:lstStyle/>
          <a:p>
            <a:pPr lvl="0" rtl="0"/>
            <a:r>
              <a:rPr lang="lt-LT" sz="8000" noProof="0">
                <a:solidFill>
                  <a:schemeClr val="tx1"/>
                </a:solidFill>
                <a:effectLst/>
              </a:rPr>
              <a:t>“</a:t>
            </a:r>
          </a:p>
        </p:txBody>
      </p:sp>
      <p:sp>
        <p:nvSpPr>
          <p:cNvPr id="15" name="14 teksto laukas"/>
          <p:cNvSpPr txBox="1"/>
          <p:nvPr/>
        </p:nvSpPr>
        <p:spPr>
          <a:xfrm>
            <a:off x="10600267" y="2827870"/>
            <a:ext cx="609600" cy="584776"/>
          </a:xfrm>
          <a:prstGeom prst="rect">
            <a:avLst/>
          </a:prstGeom>
        </p:spPr>
        <p:txBody>
          <a:bodyPr vert="horz" lIns="91440" tIns="45720" rIns="91440" bIns="45720" rtlCol="0" anchor="ctr">
            <a:noAutofit/>
          </a:bodyPr>
          <a:lstStyle/>
          <a:p>
            <a:pPr lvl="0" algn="r" rtl="0"/>
            <a:r>
              <a:rPr lang="lt-LT" sz="8000" noProof="0">
                <a:solidFill>
                  <a:schemeClr val="tx1"/>
                </a:solidFill>
                <a:effectLst/>
              </a:rPr>
              <a:t>”</a:t>
            </a:r>
          </a:p>
        </p:txBody>
      </p:sp>
      <p:cxnSp>
        <p:nvCxnSpPr>
          <p:cNvPr id="19" name="18 tiesioji jungtis"/>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5802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zitinė kortelė">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295402" y="3308581"/>
            <a:ext cx="9609668" cy="1468800"/>
          </a:xfrm>
        </p:spPr>
        <p:txBody>
          <a:bodyPr rtlCol="0" anchor="b">
            <a:normAutofit/>
          </a:bodyPr>
          <a:lstStyle>
            <a:lvl1pPr algn="l">
              <a:defRPr sz="3200" b="0" cap="none"/>
            </a:lvl1pPr>
          </a:lstStyle>
          <a:p>
            <a:pPr rtl="0"/>
            <a:r>
              <a:rPr lang="lt-LT" noProof="0"/>
              <a:t>Spustelėkite, jei norite redaguoti ruošinio pavadinimo stilių</a:t>
            </a:r>
          </a:p>
        </p:txBody>
      </p:sp>
      <p:sp>
        <p:nvSpPr>
          <p:cNvPr id="3" name="2 teksto vietos rezervavimo ženklas"/>
          <p:cNvSpPr>
            <a:spLocks noGrp="1"/>
          </p:cNvSpPr>
          <p:nvPr>
            <p:ph type="body" idx="1" hasCustomPrompt="1"/>
          </p:nvPr>
        </p:nvSpPr>
        <p:spPr>
          <a:xfrm>
            <a:off x="1295401" y="4777381"/>
            <a:ext cx="9609668" cy="860400"/>
          </a:xfrm>
        </p:spPr>
        <p:txBody>
          <a:bodyPr rtlCol="0"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4" name="3 datos vietos rezervavimo ženklas"/>
          <p:cNvSpPr>
            <a:spLocks noGrp="1"/>
          </p:cNvSpPr>
          <p:nvPr>
            <p:ph type="dt" sz="half" idx="10"/>
          </p:nvPr>
        </p:nvSpPr>
        <p:spPr/>
        <p:txBody>
          <a:bodyPr rtlCol="0"/>
          <a:lstStyle/>
          <a:p>
            <a:pPr rtl="0"/>
            <a:fld id="{89DCACE7-5D4A-4658-AB36-7BA8634AA05C}"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spTree>
    <p:extLst>
      <p:ext uri="{BB962C8B-B14F-4D97-AF65-F5344CB8AC3E}">
        <p14:creationId xmlns:p14="http://schemas.microsoft.com/office/powerpoint/2010/main" val="2368068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izitinės kortelės citata">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446213" y="982132"/>
            <a:ext cx="9296398" cy="2243668"/>
          </a:xfrm>
        </p:spPr>
        <p:txBody>
          <a:bodyPr rtlCol="0" anchor="ctr">
            <a:normAutofit/>
          </a:bodyPr>
          <a:lstStyle>
            <a:lvl1pPr algn="ctr">
              <a:defRPr sz="3200" b="0" cap="none">
                <a:solidFill>
                  <a:schemeClr val="tx1"/>
                </a:solidFill>
              </a:defRPr>
            </a:lvl1pPr>
          </a:lstStyle>
          <a:p>
            <a:pPr rtl="0"/>
            <a:r>
              <a:rPr lang="lt-LT" noProof="0"/>
              <a:t>Spustelėkite, jei norite redaguoti ruošinio pavadinimo stilių</a:t>
            </a:r>
          </a:p>
        </p:txBody>
      </p:sp>
      <p:sp>
        <p:nvSpPr>
          <p:cNvPr id="14" name="2 teksto vietos rezervavimo ženklas"/>
          <p:cNvSpPr>
            <a:spLocks noGrp="1"/>
          </p:cNvSpPr>
          <p:nvPr>
            <p:ph type="body" idx="13" hasCustomPrompt="1"/>
          </p:nvPr>
        </p:nvSpPr>
        <p:spPr>
          <a:xfrm>
            <a:off x="1295401" y="3639312"/>
            <a:ext cx="9609668" cy="886968"/>
          </a:xfrm>
        </p:spPr>
        <p:txBody>
          <a:bodyPr rtlCol="0"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3" name="2 teksto vietos rezervavimo ženklas"/>
          <p:cNvSpPr>
            <a:spLocks noGrp="1"/>
          </p:cNvSpPr>
          <p:nvPr>
            <p:ph type="body" idx="1" hasCustomPrompt="1"/>
          </p:nvPr>
        </p:nvSpPr>
        <p:spPr>
          <a:xfrm>
            <a:off x="1295401" y="4529667"/>
            <a:ext cx="9609668" cy="1346200"/>
          </a:xfrm>
        </p:spPr>
        <p:txBody>
          <a:bodyPr rtlCol="0"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4" name="3 datos vietos rezervavimo ženklas"/>
          <p:cNvSpPr>
            <a:spLocks noGrp="1"/>
          </p:cNvSpPr>
          <p:nvPr>
            <p:ph type="dt" sz="half" idx="10"/>
          </p:nvPr>
        </p:nvSpPr>
        <p:spPr/>
        <p:txBody>
          <a:bodyPr rtlCol="0"/>
          <a:lstStyle/>
          <a:p>
            <a:pPr rtl="0"/>
            <a:fld id="{ABF35E22-AC92-4F27-A130-50977B4B9F6B}"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sp>
        <p:nvSpPr>
          <p:cNvPr id="12" name="11 teksto laukas"/>
          <p:cNvSpPr txBox="1"/>
          <p:nvPr/>
        </p:nvSpPr>
        <p:spPr>
          <a:xfrm>
            <a:off x="862013" y="879961"/>
            <a:ext cx="609600" cy="584776"/>
          </a:xfrm>
          <a:prstGeom prst="rect">
            <a:avLst/>
          </a:prstGeom>
        </p:spPr>
        <p:txBody>
          <a:bodyPr vert="horz" lIns="91440" tIns="45720" rIns="91440" bIns="45720" rtlCol="0" anchor="ctr">
            <a:noAutofit/>
          </a:bodyPr>
          <a:lstStyle/>
          <a:p>
            <a:pPr lvl="0" rtl="0"/>
            <a:r>
              <a:rPr lang="lt-LT" sz="8000" noProof="0">
                <a:solidFill>
                  <a:schemeClr val="tx1"/>
                </a:solidFill>
                <a:effectLst/>
              </a:rPr>
              <a:t>“</a:t>
            </a:r>
          </a:p>
        </p:txBody>
      </p:sp>
      <p:sp>
        <p:nvSpPr>
          <p:cNvPr id="13" name="12 teksto laukas"/>
          <p:cNvSpPr txBox="1"/>
          <p:nvPr/>
        </p:nvSpPr>
        <p:spPr>
          <a:xfrm>
            <a:off x="10600267" y="2599261"/>
            <a:ext cx="609600" cy="584776"/>
          </a:xfrm>
          <a:prstGeom prst="rect">
            <a:avLst/>
          </a:prstGeom>
        </p:spPr>
        <p:txBody>
          <a:bodyPr vert="horz" lIns="91440" tIns="45720" rIns="91440" bIns="45720" rtlCol="0" anchor="ctr">
            <a:noAutofit/>
          </a:bodyPr>
          <a:lstStyle/>
          <a:p>
            <a:pPr lvl="0" algn="r" rtl="0"/>
            <a:r>
              <a:rPr lang="lt-LT" sz="8000" noProof="0">
                <a:solidFill>
                  <a:schemeClr val="tx1"/>
                </a:solidFill>
                <a:effectLst/>
              </a:rPr>
              <a:t>”</a:t>
            </a:r>
          </a:p>
        </p:txBody>
      </p:sp>
      <p:cxnSp>
        <p:nvCxnSpPr>
          <p:cNvPr id="26" name="25 tiesioji jungtis"/>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6945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isinga arba Neteisinga">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295401" y="982132"/>
            <a:ext cx="9609666" cy="2243668"/>
          </a:xfrm>
        </p:spPr>
        <p:txBody>
          <a:bodyPr vert="horz" lIns="91440" tIns="45720" rIns="91440" bIns="45720" rtlCol="0" anchor="ctr">
            <a:normAutofit/>
          </a:bodyPr>
          <a:lstStyle>
            <a:lvl1pPr>
              <a:defRPr lang="en-US" b="0" dirty="0"/>
            </a:lvl1pPr>
          </a:lstStyle>
          <a:p>
            <a:pPr marL="0" lvl="0" rtl="0"/>
            <a:r>
              <a:rPr lang="lt-LT" noProof="0"/>
              <a:t>Spustelėkite, jei norite redaguoti ruošinio pavadinimo stilių</a:t>
            </a:r>
          </a:p>
        </p:txBody>
      </p:sp>
      <p:sp>
        <p:nvSpPr>
          <p:cNvPr id="11" name="2 teksto vietos rezervavimo ženklas"/>
          <p:cNvSpPr>
            <a:spLocks noGrp="1"/>
          </p:cNvSpPr>
          <p:nvPr>
            <p:ph type="body" idx="13" hasCustomPrompt="1"/>
          </p:nvPr>
        </p:nvSpPr>
        <p:spPr>
          <a:xfrm>
            <a:off x="1295401" y="3630168"/>
            <a:ext cx="9609668" cy="841248"/>
          </a:xfrm>
        </p:spPr>
        <p:txBody>
          <a:bodyPr rtlCol="0"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3" name="2 teksto vietos rezervavimo ženklas"/>
          <p:cNvSpPr>
            <a:spLocks noGrp="1"/>
          </p:cNvSpPr>
          <p:nvPr>
            <p:ph type="body" idx="1" hasCustomPrompt="1"/>
          </p:nvPr>
        </p:nvSpPr>
        <p:spPr>
          <a:xfrm>
            <a:off x="1295400" y="4470399"/>
            <a:ext cx="9609670" cy="1405467"/>
          </a:xfrm>
        </p:spPr>
        <p:txBody>
          <a:bodyPr rtlCol="0"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lt-LT" noProof="0"/>
              <a:t>Redaguoti šablono teksto stilius</a:t>
            </a:r>
          </a:p>
        </p:txBody>
      </p:sp>
      <p:sp>
        <p:nvSpPr>
          <p:cNvPr id="4" name="3 datos vietos rezervavimo ženklas"/>
          <p:cNvSpPr>
            <a:spLocks noGrp="1"/>
          </p:cNvSpPr>
          <p:nvPr>
            <p:ph type="dt" sz="half" idx="10"/>
          </p:nvPr>
        </p:nvSpPr>
        <p:spPr/>
        <p:txBody>
          <a:bodyPr rtlCol="0"/>
          <a:lstStyle/>
          <a:p>
            <a:pPr rtl="0"/>
            <a:fld id="{2EC5EA64-1060-44B1-B975-58173557B6CA}"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5" name="14 tiesioji jungtis"/>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2528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algn="ctr">
              <a:defRPr/>
            </a:lvl1pPr>
          </a:lstStyle>
          <a:p>
            <a:pPr rtl="0"/>
            <a:r>
              <a:rPr lang="lt-LT" noProof="0"/>
              <a:t>Spustelėkite, jei norite redaguoti ruošinio pavadinimo stilių</a:t>
            </a:r>
          </a:p>
        </p:txBody>
      </p:sp>
      <p:sp>
        <p:nvSpPr>
          <p:cNvPr id="3" name="2 vertikalaus teksto vietos rezervavimo ženklas"/>
          <p:cNvSpPr>
            <a:spLocks noGrp="1"/>
          </p:cNvSpPr>
          <p:nvPr>
            <p:ph type="body" orient="vert" idx="1" hasCustomPrompt="1"/>
          </p:nvPr>
        </p:nvSpPr>
        <p:spPr/>
        <p:txBody>
          <a:bodyPr vert="eaVert" rtlCol="0" anchor="t"/>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10"/>
          </p:nvPr>
        </p:nvSpPr>
        <p:spPr/>
        <p:txBody>
          <a:bodyPr rtlCol="0"/>
          <a:lstStyle/>
          <a:p>
            <a:pPr rtl="0"/>
            <a:fld id="{7F35EE37-10E4-4B1C-B431-4B34857806C6}"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4" name="13 tiesioji jungtis"/>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6667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1 vertikalus pavadinimas"/>
          <p:cNvSpPr>
            <a:spLocks noGrp="1"/>
          </p:cNvSpPr>
          <p:nvPr>
            <p:ph type="title" orient="vert" hasCustomPrompt="1"/>
          </p:nvPr>
        </p:nvSpPr>
        <p:spPr>
          <a:xfrm>
            <a:off x="8999356" y="982131"/>
            <a:ext cx="1890895" cy="4893735"/>
          </a:xfrm>
        </p:spPr>
        <p:txBody>
          <a:bodyPr vert="eaVert" rtlCol="0"/>
          <a:lstStyle/>
          <a:p>
            <a:pPr rtl="0"/>
            <a:r>
              <a:rPr lang="lt-LT" noProof="0"/>
              <a:t>Spustelėkite, jei norite redaguoti ruošinio pavadinimo stilių</a:t>
            </a:r>
          </a:p>
        </p:txBody>
      </p:sp>
      <p:sp>
        <p:nvSpPr>
          <p:cNvPr id="3" name="2 vertikalaus teksto vietos rezervavimo ženklas"/>
          <p:cNvSpPr>
            <a:spLocks noGrp="1"/>
          </p:cNvSpPr>
          <p:nvPr>
            <p:ph type="body" orient="vert" idx="1" hasCustomPrompt="1"/>
          </p:nvPr>
        </p:nvSpPr>
        <p:spPr>
          <a:xfrm>
            <a:off x="1295398" y="982132"/>
            <a:ext cx="7433025" cy="4893734"/>
          </a:xfrm>
        </p:spPr>
        <p:txBody>
          <a:bodyPr vert="eaVert" rtlCol="0" anchor="t"/>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10"/>
          </p:nvPr>
        </p:nvSpPr>
        <p:spPr/>
        <p:txBody>
          <a:bodyPr rtlCol="0"/>
          <a:lstStyle/>
          <a:p>
            <a:pPr rtl="0"/>
            <a:fld id="{0BCB97BF-7956-46D0-90B8-C0E37A6CCFEF}" type="datetime1">
              <a:rPr lang="lt-LT" noProof="0" smtClean="0"/>
              <a:t>2023-03-31</a:t>
            </a:fld>
            <a:endParaRPr lang="lt-LT" noProof="0"/>
          </a:p>
        </p:txBody>
      </p:sp>
      <p:sp>
        <p:nvSpPr>
          <p:cNvPr id="5" name="4 poraštės vietos rezervavimo ženklas"/>
          <p:cNvSpPr>
            <a:spLocks noGrp="1"/>
          </p:cNvSpPr>
          <p:nvPr>
            <p:ph type="ftr" sz="quarter" idx="11"/>
          </p:nvPr>
        </p:nvSpPr>
        <p:spPr/>
        <p:txBody>
          <a:bodyPr rtlCol="0"/>
          <a:lstStyle/>
          <a:p>
            <a:pPr rtl="0"/>
            <a:endParaRPr lang="lt-LT" noProof="0"/>
          </a:p>
        </p:txBody>
      </p:sp>
      <p:sp>
        <p:nvSpPr>
          <p:cNvPr id="6" name="5 skaidrės numerio vietos rezervavimo ženklas"/>
          <p:cNvSpPr>
            <a:spLocks noGrp="1"/>
          </p:cNvSpPr>
          <p:nvPr>
            <p:ph type="sldNum" sz="quarter" idx="12"/>
          </p:nvPr>
        </p:nvSpPr>
        <p:spPr/>
        <p:txBody>
          <a:bodyPr rtlCol="0"/>
          <a:lstStyle/>
          <a:p>
            <a:pPr rtl="0"/>
            <a:fld id="{D57F1E4F-1CFF-5643-939E-217C01CDF565}" type="slidenum">
              <a:rPr lang="lt-LT" noProof="0" smtClean="0"/>
              <a:pPr/>
              <a:t>‹#›</a:t>
            </a:fld>
            <a:endParaRPr lang="lt-LT" noProof="0"/>
          </a:p>
        </p:txBody>
      </p:sp>
      <p:cxnSp>
        <p:nvCxnSpPr>
          <p:cNvPr id="14" name="13 tiesioji jungtis"/>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801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6 paveikslėlis" descr="HD-PanelContent-GrommetsCombined.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1 pavadinimo vietos rezervavimo ženklas"/>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pPr rtl="0"/>
            <a:r>
              <a:rPr lang="lt-LT" noProof="0"/>
              <a:t>Spustelėkite, jei norite redaguoti ruošinio pavadinimo stilių</a:t>
            </a:r>
          </a:p>
        </p:txBody>
      </p:sp>
      <p:sp>
        <p:nvSpPr>
          <p:cNvPr id="3" name="2 teksto vietos rezervavimo ženklas"/>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rtl="0"/>
            <a:r>
              <a:rPr lang="lt-LT" noProof="0"/>
              <a:t>Redaguoti šablono teksto stilius</a:t>
            </a:r>
          </a:p>
          <a:p>
            <a:pPr lvl="1" rtl="0"/>
            <a:r>
              <a:rPr lang="lt-LT" noProof="0"/>
              <a:t>Antras lygis</a:t>
            </a:r>
          </a:p>
          <a:p>
            <a:pPr lvl="2" rtl="0"/>
            <a:r>
              <a:rPr lang="lt-LT" noProof="0"/>
              <a:t>Trečias lygis</a:t>
            </a:r>
          </a:p>
          <a:p>
            <a:pPr lvl="3" rtl="0"/>
            <a:r>
              <a:rPr lang="lt-LT" noProof="0"/>
              <a:t>Ketvirtas lygis</a:t>
            </a:r>
          </a:p>
          <a:p>
            <a:pPr lvl="4" rtl="0"/>
            <a:r>
              <a:rPr lang="lt-LT" noProof="0"/>
              <a:t>Penktas lygis</a:t>
            </a:r>
          </a:p>
        </p:txBody>
      </p:sp>
      <p:sp>
        <p:nvSpPr>
          <p:cNvPr id="4" name="3 datos vietos rezervavimo ženklas"/>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D6EF46AE-4347-4918-9C59-25443113E109}" type="datetime1">
              <a:rPr lang="lt-LT" noProof="0" smtClean="0"/>
              <a:t>2023-03-31</a:t>
            </a:fld>
            <a:endParaRPr lang="lt-LT" noProof="0"/>
          </a:p>
        </p:txBody>
      </p:sp>
      <p:sp>
        <p:nvSpPr>
          <p:cNvPr id="5" name="4 poraštės vietos rezervavimo ženklas"/>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rtl="0"/>
            <a:endParaRPr lang="lt-LT" noProof="0"/>
          </a:p>
        </p:txBody>
      </p:sp>
      <p:sp>
        <p:nvSpPr>
          <p:cNvPr id="6" name="5 skaidrės numerio vietos rezervavimo ženklas"/>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D57F1E4F-1CFF-5643-939E-217C01CDF565}" type="slidenum">
              <a:rPr lang="lt-LT" noProof="0" smtClean="0"/>
              <a:pPr/>
              <a:t>‹#›</a:t>
            </a:fld>
            <a:endParaRPr lang="lt-LT" noProof="0"/>
          </a:p>
        </p:txBody>
      </p:sp>
    </p:spTree>
    <p:extLst>
      <p:ext uri="{BB962C8B-B14F-4D97-AF65-F5344CB8AC3E}">
        <p14:creationId xmlns:p14="http://schemas.microsoft.com/office/powerpoint/2010/main" val="117065084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pic>
        <p:nvPicPr>
          <p:cNvPr id="5" name="4 paveikslėlis" descr="Akmenuotas paplūdimys&#10;&#10;">
            <a:extLst>
              <a:ext uri="{FF2B5EF4-FFF2-40B4-BE49-F238E27FC236}">
                <a16:creationId xmlns:a16="http://schemas.microsoft.com/office/drawing/2014/main" id="{1D741830-4E4E-4CA5-B92A-047E598CB2C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12191980" cy="6857990"/>
          </a:xfrm>
          <a:prstGeom prst="rect">
            <a:avLst/>
          </a:prstGeom>
        </p:spPr>
      </p:pic>
      <p:grpSp>
        <p:nvGrpSpPr>
          <p:cNvPr id="10" name="9 grupė">
            <a:extLst>
              <a:ext uri="{FF2B5EF4-FFF2-40B4-BE49-F238E27FC236}">
                <a16:creationId xmlns:a16="http://schemas.microsoft.com/office/drawing/2014/main" id="{EF41A68A-8CD1-4105-B4EC-A56286CB0F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02616" y="1411015"/>
            <a:ext cx="7808159" cy="4103960"/>
            <a:chOff x="2202616" y="1411015"/>
            <a:chExt cx="7808159" cy="4103960"/>
          </a:xfrm>
        </p:grpSpPr>
        <p:sp>
          <p:nvSpPr>
            <p:cNvPr id="11" name="16 laisva forma">
              <a:extLst>
                <a:ext uri="{FF2B5EF4-FFF2-40B4-BE49-F238E27FC236}">
                  <a16:creationId xmlns:a16="http://schemas.microsoft.com/office/drawing/2014/main" id="{7B955F46-02E4-4A82-96F5-CBAFDD4A74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02616" y="1411015"/>
              <a:ext cx="7808159" cy="4103960"/>
            </a:xfrm>
            <a:custGeom>
              <a:avLst/>
              <a:gdLst>
                <a:gd name="connsiteX0" fmla="*/ 7589084 w 7808159"/>
                <a:gd name="connsiteY0" fmla="*/ 3803605 h 4103960"/>
                <a:gd name="connsiteX1" fmla="*/ 7512884 w 7808159"/>
                <a:gd name="connsiteY1" fmla="*/ 3879805 h 4103960"/>
                <a:gd name="connsiteX2" fmla="*/ 7589084 w 7808159"/>
                <a:gd name="connsiteY2" fmla="*/ 3956005 h 4103960"/>
                <a:gd name="connsiteX3" fmla="*/ 7665284 w 7808159"/>
                <a:gd name="connsiteY3" fmla="*/ 3879805 h 4103960"/>
                <a:gd name="connsiteX4" fmla="*/ 7589084 w 7808159"/>
                <a:gd name="connsiteY4" fmla="*/ 3803605 h 4103960"/>
                <a:gd name="connsiteX5" fmla="*/ 197684 w 7808159"/>
                <a:gd name="connsiteY5" fmla="*/ 3803605 h 4103960"/>
                <a:gd name="connsiteX6" fmla="*/ 121484 w 7808159"/>
                <a:gd name="connsiteY6" fmla="*/ 3879805 h 4103960"/>
                <a:gd name="connsiteX7" fmla="*/ 197684 w 7808159"/>
                <a:gd name="connsiteY7" fmla="*/ 3956005 h 4103960"/>
                <a:gd name="connsiteX8" fmla="*/ 273884 w 7808159"/>
                <a:gd name="connsiteY8" fmla="*/ 3879805 h 4103960"/>
                <a:gd name="connsiteX9" fmla="*/ 197684 w 7808159"/>
                <a:gd name="connsiteY9" fmla="*/ 3803605 h 4103960"/>
                <a:gd name="connsiteX10" fmla="*/ 7604324 w 7808159"/>
                <a:gd name="connsiteY10" fmla="*/ 130765 h 4103960"/>
                <a:gd name="connsiteX11" fmla="*/ 7528124 w 7808159"/>
                <a:gd name="connsiteY11" fmla="*/ 206965 h 4103960"/>
                <a:gd name="connsiteX12" fmla="*/ 7604324 w 7808159"/>
                <a:gd name="connsiteY12" fmla="*/ 283165 h 4103960"/>
                <a:gd name="connsiteX13" fmla="*/ 7680524 w 7808159"/>
                <a:gd name="connsiteY13" fmla="*/ 206965 h 4103960"/>
                <a:gd name="connsiteX14" fmla="*/ 7604324 w 7808159"/>
                <a:gd name="connsiteY14" fmla="*/ 130765 h 4103960"/>
                <a:gd name="connsiteX15" fmla="*/ 197684 w 7808159"/>
                <a:gd name="connsiteY15" fmla="*/ 130765 h 4103960"/>
                <a:gd name="connsiteX16" fmla="*/ 121484 w 7808159"/>
                <a:gd name="connsiteY16" fmla="*/ 206965 h 4103960"/>
                <a:gd name="connsiteX17" fmla="*/ 197684 w 7808159"/>
                <a:gd name="connsiteY17" fmla="*/ 283165 h 4103960"/>
                <a:gd name="connsiteX18" fmla="*/ 273884 w 7808159"/>
                <a:gd name="connsiteY18" fmla="*/ 206965 h 4103960"/>
                <a:gd name="connsiteX19" fmla="*/ 197684 w 7808159"/>
                <a:gd name="connsiteY19" fmla="*/ 130765 h 4103960"/>
                <a:gd name="connsiteX20" fmla="*/ 0 w 7808159"/>
                <a:gd name="connsiteY20" fmla="*/ 0 h 4103960"/>
                <a:gd name="connsiteX21" fmla="*/ 7808159 w 7808159"/>
                <a:gd name="connsiteY21" fmla="*/ 0 h 4103960"/>
                <a:gd name="connsiteX22" fmla="*/ 7808159 w 7808159"/>
                <a:gd name="connsiteY22" fmla="*/ 4103960 h 4103960"/>
                <a:gd name="connsiteX23" fmla="*/ 0 w 7808159"/>
                <a:gd name="connsiteY23" fmla="*/ 4103960 h 41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08159" h="4103960">
                  <a:moveTo>
                    <a:pt x="7589084" y="3803605"/>
                  </a:moveTo>
                  <a:cubicBezTo>
                    <a:pt x="7547000" y="3803605"/>
                    <a:pt x="7512884" y="3837721"/>
                    <a:pt x="7512884" y="3879805"/>
                  </a:cubicBezTo>
                  <a:cubicBezTo>
                    <a:pt x="7512884" y="3921889"/>
                    <a:pt x="7547000" y="3956005"/>
                    <a:pt x="7589084" y="3956005"/>
                  </a:cubicBezTo>
                  <a:cubicBezTo>
                    <a:pt x="7631168" y="3956005"/>
                    <a:pt x="7665284" y="3921889"/>
                    <a:pt x="7665284" y="3879805"/>
                  </a:cubicBezTo>
                  <a:cubicBezTo>
                    <a:pt x="7665284" y="3837721"/>
                    <a:pt x="7631168" y="3803605"/>
                    <a:pt x="7589084" y="3803605"/>
                  </a:cubicBezTo>
                  <a:close/>
                  <a:moveTo>
                    <a:pt x="197684" y="3803605"/>
                  </a:moveTo>
                  <a:cubicBezTo>
                    <a:pt x="155600" y="3803605"/>
                    <a:pt x="121484" y="3837721"/>
                    <a:pt x="121484" y="3879805"/>
                  </a:cubicBezTo>
                  <a:cubicBezTo>
                    <a:pt x="121484" y="3921889"/>
                    <a:pt x="155600" y="3956005"/>
                    <a:pt x="197684" y="3956005"/>
                  </a:cubicBezTo>
                  <a:cubicBezTo>
                    <a:pt x="239768" y="3956005"/>
                    <a:pt x="273884" y="3921889"/>
                    <a:pt x="273884" y="3879805"/>
                  </a:cubicBezTo>
                  <a:cubicBezTo>
                    <a:pt x="273884" y="3837721"/>
                    <a:pt x="239768" y="3803605"/>
                    <a:pt x="197684" y="3803605"/>
                  </a:cubicBezTo>
                  <a:close/>
                  <a:moveTo>
                    <a:pt x="7604324" y="130765"/>
                  </a:moveTo>
                  <a:cubicBezTo>
                    <a:pt x="7562240" y="130765"/>
                    <a:pt x="7528124" y="164881"/>
                    <a:pt x="7528124" y="206965"/>
                  </a:cubicBezTo>
                  <a:cubicBezTo>
                    <a:pt x="7528124" y="249049"/>
                    <a:pt x="7562240" y="283165"/>
                    <a:pt x="7604324" y="283165"/>
                  </a:cubicBezTo>
                  <a:cubicBezTo>
                    <a:pt x="7646408" y="283165"/>
                    <a:pt x="7680524" y="249049"/>
                    <a:pt x="7680524" y="206965"/>
                  </a:cubicBezTo>
                  <a:cubicBezTo>
                    <a:pt x="7680524" y="164881"/>
                    <a:pt x="7646408" y="130765"/>
                    <a:pt x="7604324" y="130765"/>
                  </a:cubicBezTo>
                  <a:close/>
                  <a:moveTo>
                    <a:pt x="197684" y="130765"/>
                  </a:moveTo>
                  <a:cubicBezTo>
                    <a:pt x="155600" y="130765"/>
                    <a:pt x="121484" y="164881"/>
                    <a:pt x="121484" y="206965"/>
                  </a:cubicBezTo>
                  <a:cubicBezTo>
                    <a:pt x="121484" y="249049"/>
                    <a:pt x="155600" y="283165"/>
                    <a:pt x="197684" y="283165"/>
                  </a:cubicBezTo>
                  <a:cubicBezTo>
                    <a:pt x="239768" y="283165"/>
                    <a:pt x="273884" y="249049"/>
                    <a:pt x="273884" y="206965"/>
                  </a:cubicBezTo>
                  <a:cubicBezTo>
                    <a:pt x="273884" y="164881"/>
                    <a:pt x="239768" y="130765"/>
                    <a:pt x="197684" y="130765"/>
                  </a:cubicBezTo>
                  <a:close/>
                  <a:moveTo>
                    <a:pt x="0" y="0"/>
                  </a:moveTo>
                  <a:lnTo>
                    <a:pt x="7808159" y="0"/>
                  </a:lnTo>
                  <a:lnTo>
                    <a:pt x="7808159" y="4103960"/>
                  </a:lnTo>
                  <a:lnTo>
                    <a:pt x="0" y="4103960"/>
                  </a:lnTo>
                  <a:close/>
                </a:path>
              </a:pathLst>
            </a:custGeom>
            <a:blipFill dpi="0" rotWithShape="1">
              <a:blip r:embed="rId5">
                <a:alphaModFix amt="83000"/>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lt-LT"/>
            </a:p>
          </p:txBody>
        </p:sp>
        <p:grpSp>
          <p:nvGrpSpPr>
            <p:cNvPr id="12" name="11 grupė">
              <a:extLst>
                <a:ext uri="{FF2B5EF4-FFF2-40B4-BE49-F238E27FC236}">
                  <a16:creationId xmlns:a16="http://schemas.microsoft.com/office/drawing/2014/main" id="{879775EF-026C-4E4A-873B-185915FB4FC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278995" y="1501257"/>
              <a:ext cx="7645811" cy="3928374"/>
              <a:chOff x="2278995" y="1501257"/>
              <a:chExt cx="7645811" cy="3928374"/>
            </a:xfrm>
          </p:grpSpPr>
          <p:sp>
            <p:nvSpPr>
              <p:cNvPr id="13" name="Žiedas 19">
                <a:extLst>
                  <a:ext uri="{FF2B5EF4-FFF2-40B4-BE49-F238E27FC236}">
                    <a16:creationId xmlns:a16="http://schemas.microsoft.com/office/drawing/2014/main" id="{400D0967-F02F-4275-8520-75D52A1DF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7918"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lt-LT">
                  <a:solidFill>
                    <a:schemeClr val="tx1"/>
                  </a:solidFill>
                </a:endParaRPr>
              </a:p>
            </p:txBody>
          </p:sp>
          <p:sp>
            <p:nvSpPr>
              <p:cNvPr id="14" name="Žiedas 21">
                <a:extLst>
                  <a:ext uri="{FF2B5EF4-FFF2-40B4-BE49-F238E27FC236}">
                    <a16:creationId xmlns:a16="http://schemas.microsoft.com/office/drawing/2014/main" id="{B4B16BA1-0F90-43DD-9D6C-6F196A15A3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73719" y="5174722"/>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lt-LT">
                  <a:solidFill>
                    <a:schemeClr val="tx1"/>
                  </a:solidFill>
                </a:endParaRPr>
              </a:p>
            </p:txBody>
          </p:sp>
          <p:sp>
            <p:nvSpPr>
              <p:cNvPr id="15" name="Žiedas 22">
                <a:extLst>
                  <a:ext uri="{FF2B5EF4-FFF2-40B4-BE49-F238E27FC236}">
                    <a16:creationId xmlns:a16="http://schemas.microsoft.com/office/drawing/2014/main" id="{7B652CBC-3D51-4C0E-8DDE-2C4A49B38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1501257"/>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lt-LT">
                  <a:solidFill>
                    <a:schemeClr val="tx1"/>
                  </a:solidFill>
                </a:endParaRPr>
              </a:p>
            </p:txBody>
          </p:sp>
          <p:sp>
            <p:nvSpPr>
              <p:cNvPr id="16" name="Žiedas 23">
                <a:extLst>
                  <a:ext uri="{FF2B5EF4-FFF2-40B4-BE49-F238E27FC236}">
                    <a16:creationId xmlns:a16="http://schemas.microsoft.com/office/drawing/2014/main" id="{3AFF0419-6554-4FDD-93AB-8A8C45FF5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78995" y="5182743"/>
                <a:ext cx="246888" cy="246888"/>
              </a:xfrm>
              <a:prstGeom prst="donut">
                <a:avLst>
                  <a:gd name="adj" fmla="val 26304"/>
                </a:avLst>
              </a:prstGeom>
              <a:gradFill>
                <a:gsLst>
                  <a:gs pos="20000">
                    <a:srgbClr val="949494"/>
                  </a:gs>
                  <a:gs pos="30000">
                    <a:srgbClr val="B2B2B2"/>
                  </a:gs>
                  <a:gs pos="51000">
                    <a:srgbClr val="E0DEDE">
                      <a:lumMod val="92000"/>
                    </a:srgbClr>
                  </a:gs>
                  <a:gs pos="8000">
                    <a:schemeClr val="bg1">
                      <a:lumMod val="41000"/>
                      <a:lumOff val="59000"/>
                    </a:schemeClr>
                  </a:gs>
                  <a:gs pos="89000">
                    <a:srgbClr val="7A7A7A"/>
                  </a:gs>
                </a:gsLst>
                <a:lin ang="3600000" scaled="0"/>
              </a:gradFill>
              <a:ln>
                <a:noFill/>
              </a:ln>
              <a:effectLst>
                <a:outerShdw blurRad="63500" sx="101000" sy="101000" algn="ctr" rotWithShape="0">
                  <a:prstClr val="black">
                    <a:alpha val="48000"/>
                  </a:prstClr>
                </a:outerShdw>
              </a:effectLst>
              <a:scene3d>
                <a:camera prst="orthographicFront"/>
                <a:lightRig rig="threePt" dir="t">
                  <a:rot lat="0" lon="0" rev="21360000"/>
                </a:lightRig>
              </a:scene3d>
              <a:sp3d>
                <a:bevelT w="19050" h="31750"/>
                <a:contourClr>
                  <a:srgbClr val="F1F1F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lt-LT">
                  <a:solidFill>
                    <a:schemeClr val="tx1"/>
                  </a:solidFill>
                </a:endParaRPr>
              </a:p>
            </p:txBody>
          </p:sp>
        </p:grpSp>
      </p:grpSp>
      <p:sp>
        <p:nvSpPr>
          <p:cNvPr id="2" name="1 pavadinimas">
            <a:extLst>
              <a:ext uri="{FF2B5EF4-FFF2-40B4-BE49-F238E27FC236}">
                <a16:creationId xmlns:a16="http://schemas.microsoft.com/office/drawing/2014/main" id="{D4774D57-151E-4936-9AF4-E70073D4EB30}"/>
              </a:ext>
            </a:extLst>
          </p:cNvPr>
          <p:cNvSpPr>
            <a:spLocks noGrp="1"/>
          </p:cNvSpPr>
          <p:nvPr>
            <p:ph type="ctrTitle"/>
          </p:nvPr>
        </p:nvSpPr>
        <p:spPr>
          <a:xfrm>
            <a:off x="2692398" y="1871131"/>
            <a:ext cx="6815669" cy="2113640"/>
          </a:xfrm>
        </p:spPr>
        <p:txBody>
          <a:bodyPr rtlCol="0">
            <a:noAutofit/>
          </a:bodyPr>
          <a:lstStyle/>
          <a:p>
            <a:br>
              <a:rPr lang="lt-LT" sz="3600" dirty="0">
                <a:latin typeface="Times New Roman" panose="02020603050405020304" pitchFamily="18" charset="0"/>
                <a:cs typeface="Times New Roman" panose="02020603050405020304" pitchFamily="18" charset="0"/>
              </a:rPr>
            </a:br>
            <a:br>
              <a:rPr lang="lt-LT" sz="3600" dirty="0">
                <a:latin typeface="Times New Roman" panose="02020603050405020304" pitchFamily="18" charset="0"/>
                <a:cs typeface="Times New Roman" panose="02020603050405020304" pitchFamily="18" charset="0"/>
              </a:rPr>
            </a:br>
            <a:br>
              <a:rPr lang="lt-LT" sz="3600" dirty="0">
                <a:latin typeface="Times New Roman" panose="02020603050405020304" pitchFamily="18" charset="0"/>
                <a:cs typeface="Times New Roman" panose="02020603050405020304" pitchFamily="18" charset="0"/>
              </a:rPr>
            </a:br>
            <a:br>
              <a:rPr lang="lt-LT" sz="3600" dirty="0">
                <a:latin typeface="Times New Roman" panose="02020603050405020304" pitchFamily="18" charset="0"/>
                <a:cs typeface="Times New Roman" panose="02020603050405020304" pitchFamily="18" charset="0"/>
              </a:rPr>
            </a:br>
            <a:r>
              <a:rPr lang="lt-LT" sz="2800" dirty="0">
                <a:latin typeface="Times New Roman" panose="02020603050405020304" pitchFamily="18" charset="0"/>
                <a:cs typeface="Times New Roman" panose="02020603050405020304" pitchFamily="18" charset="0"/>
              </a:rPr>
              <a:t>Atvejo vadyba </a:t>
            </a:r>
            <a:br>
              <a:rPr lang="lt-LT" sz="2800" dirty="0">
                <a:latin typeface="Times New Roman" panose="02020603050405020304" pitchFamily="18" charset="0"/>
                <a:cs typeface="Times New Roman" panose="02020603050405020304" pitchFamily="18" charset="0"/>
              </a:rPr>
            </a:br>
            <a:r>
              <a:rPr lang="lt-LT" sz="2800" dirty="0">
                <a:latin typeface="Times New Roman" panose="02020603050405020304" pitchFamily="18" charset="0"/>
                <a:cs typeface="Times New Roman" panose="02020603050405020304" pitchFamily="18" charset="0"/>
              </a:rPr>
              <a:t>Druskininkų savivaldybės </a:t>
            </a:r>
            <a:br>
              <a:rPr lang="lt-LT" sz="2800" dirty="0">
                <a:latin typeface="Times New Roman" panose="02020603050405020304" pitchFamily="18" charset="0"/>
                <a:cs typeface="Times New Roman" panose="02020603050405020304" pitchFamily="18" charset="0"/>
              </a:rPr>
            </a:br>
            <a:r>
              <a:rPr lang="lt-LT" sz="2800" dirty="0">
                <a:latin typeface="Times New Roman" panose="02020603050405020304" pitchFamily="18" charset="0"/>
                <a:cs typeface="Times New Roman" panose="02020603050405020304" pitchFamily="18" charset="0"/>
              </a:rPr>
              <a:t>Socialinių paslaugų  centre</a:t>
            </a:r>
            <a:br>
              <a:rPr lang="lt-LT" sz="3600" dirty="0">
                <a:latin typeface="Times New Roman" panose="02020603050405020304" pitchFamily="18" charset="0"/>
                <a:cs typeface="Times New Roman" panose="02020603050405020304" pitchFamily="18" charset="0"/>
              </a:rPr>
            </a:br>
            <a:endParaRPr lang="lt-LT" sz="3600" dirty="0">
              <a:latin typeface="Times New Roman" panose="02020603050405020304" pitchFamily="18" charset="0"/>
              <a:cs typeface="Times New Roman" panose="02020603050405020304" pitchFamily="18" charset="0"/>
            </a:endParaRPr>
          </a:p>
        </p:txBody>
      </p:sp>
      <p:sp>
        <p:nvSpPr>
          <p:cNvPr id="3" name="2 paantraštė">
            <a:extLst>
              <a:ext uri="{FF2B5EF4-FFF2-40B4-BE49-F238E27FC236}">
                <a16:creationId xmlns:a16="http://schemas.microsoft.com/office/drawing/2014/main" id="{C5370FC1-A32E-43A6-9E96-92974CB54F20}"/>
              </a:ext>
            </a:extLst>
          </p:cNvPr>
          <p:cNvSpPr>
            <a:spLocks noGrp="1"/>
          </p:cNvSpPr>
          <p:nvPr>
            <p:ph type="subTitle" idx="1"/>
          </p:nvPr>
        </p:nvSpPr>
        <p:spPr>
          <a:xfrm>
            <a:off x="2692398" y="3657597"/>
            <a:ext cx="6815669" cy="1320802"/>
          </a:xfrm>
        </p:spPr>
        <p:txBody>
          <a:bodyPr rtlCol="0">
            <a:normAutofit lnSpcReduction="10000"/>
          </a:bodyPr>
          <a:lstStyle/>
          <a:p>
            <a:pPr rtl="0"/>
            <a:endParaRPr lang="lt-LT" dirty="0">
              <a:latin typeface="Times New Roman" panose="02020603050405020304" pitchFamily="18" charset="0"/>
              <a:cs typeface="Times New Roman" panose="02020603050405020304" pitchFamily="18" charset="0"/>
            </a:endParaRPr>
          </a:p>
          <a:p>
            <a:pPr rtl="0"/>
            <a:endParaRPr lang="lt-LT" dirty="0">
              <a:latin typeface="Times New Roman" panose="02020603050405020304" pitchFamily="18" charset="0"/>
              <a:cs typeface="Times New Roman" panose="02020603050405020304" pitchFamily="18" charset="0"/>
            </a:endParaRPr>
          </a:p>
          <a:p>
            <a:pPr rtl="0"/>
            <a:r>
              <a:rPr lang="lt-LT" dirty="0">
                <a:latin typeface="Times New Roman" panose="02020603050405020304" pitchFamily="18" charset="0"/>
                <a:cs typeface="Times New Roman" panose="02020603050405020304" pitchFamily="18" charset="0"/>
              </a:rPr>
              <a:t>Parengė: Agnė </a:t>
            </a:r>
            <a:r>
              <a:rPr lang="lt-LT" dirty="0" err="1">
                <a:latin typeface="Times New Roman" panose="02020603050405020304" pitchFamily="18" charset="0"/>
                <a:cs typeface="Times New Roman" panose="02020603050405020304" pitchFamily="18" charset="0"/>
              </a:rPr>
              <a:t>Volckevičienė</a:t>
            </a:r>
            <a:r>
              <a:rPr lang="lt-LT" dirty="0">
                <a:latin typeface="Times New Roman" panose="02020603050405020304" pitchFamily="18" charset="0"/>
                <a:cs typeface="Times New Roman" panose="02020603050405020304" pitchFamily="18" charset="0"/>
              </a:rPr>
              <a:t>, Kristina </a:t>
            </a:r>
            <a:r>
              <a:rPr lang="lt-LT" dirty="0" err="1">
                <a:latin typeface="Times New Roman" panose="02020603050405020304" pitchFamily="18" charset="0"/>
                <a:cs typeface="Times New Roman" panose="02020603050405020304" pitchFamily="18" charset="0"/>
              </a:rPr>
              <a:t>Kašinskienė</a:t>
            </a:r>
            <a:endParaRPr lang="lt-LT" dirty="0">
              <a:latin typeface="Times New Roman" panose="02020603050405020304" pitchFamily="18" charset="0"/>
              <a:cs typeface="Times New Roman" panose="02020603050405020304" pitchFamily="18" charset="0"/>
            </a:endParaRPr>
          </a:p>
        </p:txBody>
      </p:sp>
      <p:cxnSp>
        <p:nvCxnSpPr>
          <p:cNvPr id="18" name="17 tiesioji jungtis">
            <a:extLst>
              <a:ext uri="{FF2B5EF4-FFF2-40B4-BE49-F238E27FC236}">
                <a16:creationId xmlns:a16="http://schemas.microsoft.com/office/drawing/2014/main" id="{5F310D7E-8F1E-4C2F-8824-E43E043DD8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9913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878A3D-04FA-5FD3-0F60-EA190B42C909}"/>
              </a:ext>
            </a:extLst>
          </p:cNvPr>
          <p:cNvSpPr>
            <a:spLocks noGrp="1"/>
          </p:cNvSpPr>
          <p:nvPr>
            <p:ph type="title"/>
          </p:nvPr>
        </p:nvSpPr>
        <p:spPr/>
        <p:txBody>
          <a:bodyPr>
            <a:normAutofit fontScale="90000"/>
          </a:bodyPr>
          <a:lstStyle/>
          <a:p>
            <a:r>
              <a:rPr lang="lt-LT" dirty="0">
                <a:latin typeface="Times New Roman" panose="02020603050405020304" pitchFamily="18" charset="0"/>
                <a:cs typeface="Times New Roman" panose="02020603050405020304" pitchFamily="18" charset="0"/>
              </a:rPr>
              <a:t>Druskininkų savivaldybės Socialinių paslaugų centre dirba:</a:t>
            </a:r>
          </a:p>
        </p:txBody>
      </p:sp>
      <p:graphicFrame>
        <p:nvGraphicFramePr>
          <p:cNvPr id="4" name="Turinio vietos rezervavimo ženklas 3">
            <a:extLst>
              <a:ext uri="{FF2B5EF4-FFF2-40B4-BE49-F238E27FC236}">
                <a16:creationId xmlns:a16="http://schemas.microsoft.com/office/drawing/2014/main" id="{9B381903-1646-4AB2-72E5-2C0F484B2FFE}"/>
              </a:ext>
            </a:extLst>
          </p:cNvPr>
          <p:cNvGraphicFramePr>
            <a:graphicFrameLocks noGrp="1"/>
          </p:cNvGraphicFramePr>
          <p:nvPr>
            <p:ph idx="1"/>
            <p:extLst>
              <p:ext uri="{D42A27DB-BD31-4B8C-83A1-F6EECF244321}">
                <p14:modId xmlns:p14="http://schemas.microsoft.com/office/powerpoint/2010/main" val="542831830"/>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9065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2878A3D-04FA-5FD3-0F60-EA190B42C909}"/>
              </a:ext>
            </a:extLst>
          </p:cNvPr>
          <p:cNvSpPr>
            <a:spLocks noGrp="1"/>
          </p:cNvSpPr>
          <p:nvPr>
            <p:ph type="title"/>
          </p:nvPr>
        </p:nvSpPr>
        <p:spPr/>
        <p:txBody>
          <a:bodyPr>
            <a:normAutofit/>
          </a:bodyPr>
          <a:lstStyle/>
          <a:p>
            <a:r>
              <a:rPr lang="pt-BR" sz="4400" dirty="0">
                <a:solidFill>
                  <a:schemeClr val="tx1"/>
                </a:solidFill>
                <a:latin typeface="Times New Roman" panose="02020603050405020304" pitchFamily="18" charset="0"/>
                <a:cs typeface="Times New Roman" panose="02020603050405020304" pitchFamily="18" charset="0"/>
              </a:rPr>
              <a:t>Atvejo vadybos inicijavimas ir taikymas</a:t>
            </a:r>
            <a:r>
              <a:rPr lang="lt-LT" sz="4400" dirty="0">
                <a:solidFill>
                  <a:schemeClr val="tx1"/>
                </a:solidFill>
                <a:latin typeface="Times New Roman" panose="02020603050405020304" pitchFamily="18" charset="0"/>
                <a:cs typeface="Times New Roman" panose="02020603050405020304" pitchFamily="18" charset="0"/>
              </a:rPr>
              <a:t> </a:t>
            </a:r>
            <a:endParaRPr lang="lt-LT"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Turinio vietos rezervavimo ženklas 3">
            <a:extLst>
              <a:ext uri="{FF2B5EF4-FFF2-40B4-BE49-F238E27FC236}">
                <a16:creationId xmlns:a16="http://schemas.microsoft.com/office/drawing/2014/main" id="{9B381903-1646-4AB2-72E5-2C0F484B2FFE}"/>
              </a:ext>
            </a:extLst>
          </p:cNvPr>
          <p:cNvGraphicFramePr>
            <a:graphicFrameLocks noGrp="1"/>
          </p:cNvGraphicFramePr>
          <p:nvPr>
            <p:ph idx="1"/>
            <p:extLst>
              <p:ext uri="{D42A27DB-BD31-4B8C-83A1-F6EECF244321}">
                <p14:modId xmlns:p14="http://schemas.microsoft.com/office/powerpoint/2010/main" val="3710049267"/>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8174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EF4EB5-CFDA-0150-9B9F-9E9FFB18B5DC}"/>
              </a:ext>
            </a:extLst>
          </p:cNvPr>
          <p:cNvSpPr>
            <a:spLocks noGrp="1"/>
          </p:cNvSpPr>
          <p:nvPr>
            <p:ph type="title"/>
          </p:nvPr>
        </p:nvSpPr>
        <p:spPr>
          <a:xfrm>
            <a:off x="1295402" y="982132"/>
            <a:ext cx="9601196" cy="1933596"/>
          </a:xfrm>
        </p:spPr>
        <p:txBody>
          <a:bodyPr>
            <a:normAutofit fontScale="90000"/>
          </a:bodyPr>
          <a:lstStyle/>
          <a:p>
            <a:r>
              <a:rPr lang="lt-LT" dirty="0">
                <a:solidFill>
                  <a:schemeClr val="tx1"/>
                </a:solidFill>
                <a:latin typeface="Times New Roman" panose="02020603050405020304" pitchFamily="18" charset="0"/>
                <a:cs typeface="Times New Roman" panose="02020603050405020304" pitchFamily="18" charset="0"/>
              </a:rPr>
              <a:t>Atvejo vadybos inicijavimas ir taikymas nustačius </a:t>
            </a:r>
            <a:r>
              <a:rPr lang="lt-LT" noProof="0" dirty="0">
                <a:latin typeface="Times New Roman" panose="02020603050405020304" pitchFamily="18" charset="0"/>
                <a:cs typeface="Times New Roman" panose="02020603050405020304" pitchFamily="18" charset="0"/>
              </a:rPr>
              <a:t>galimus vaiko teisių pažeidimus</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6F27DF73-B7D6-F514-6491-574824EC8825}"/>
              </a:ext>
            </a:extLst>
          </p:cNvPr>
          <p:cNvSpPr>
            <a:spLocks noGrp="1"/>
          </p:cNvSpPr>
          <p:nvPr>
            <p:ph idx="1"/>
          </p:nvPr>
        </p:nvSpPr>
        <p:spPr/>
        <p:txBody>
          <a:bodyPr/>
          <a:lstStyle/>
          <a:p>
            <a:pPr marL="0" indent="0" algn="just">
              <a:buNone/>
            </a:pPr>
            <a:r>
              <a:rPr lang="lt-LT" b="0" i="0" dirty="0">
                <a:solidFill>
                  <a:srgbClr val="000000"/>
                </a:solidFill>
                <a:effectLst/>
                <a:latin typeface="Times New Roman" panose="02020603050405020304" pitchFamily="18" charset="0"/>
              </a:rPr>
              <a:t>Atvejo vadyba inicijuojama ir taikoma Valstybės vaiko teisių apsaugos ir įvaikinimo tarnybos prie Socialinės apsaugos ir darbo ministerijos (toliau – VVTAĮT) arba jos įgaliotam teritoriniam skyriui, vadovaujantis Vaiko teisių apsaugos pagrindų įstatymu, nustačius būtinybę vertinti pagalbos vaikui ir (ar) šeimai poreikį ar vaiko apsaugos poreikį. </a:t>
            </a:r>
            <a:endParaRPr lang="lt-LT" dirty="0"/>
          </a:p>
        </p:txBody>
      </p:sp>
    </p:spTree>
    <p:extLst>
      <p:ext uri="{BB962C8B-B14F-4D97-AF65-F5344CB8AC3E}">
        <p14:creationId xmlns:p14="http://schemas.microsoft.com/office/powerpoint/2010/main" val="3405682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5D48292-F77F-4BD2-49AF-B558158E69BD}"/>
              </a:ext>
            </a:extLst>
          </p:cNvPr>
          <p:cNvSpPr>
            <a:spLocks noGrp="1"/>
          </p:cNvSpPr>
          <p:nvPr>
            <p:ph type="title"/>
          </p:nvPr>
        </p:nvSpPr>
        <p:spPr/>
        <p:txBody>
          <a:bodyPr>
            <a:normAutofit fontScale="90000"/>
          </a:bodyPr>
          <a:lstStyle/>
          <a:p>
            <a:r>
              <a:rPr lang="lt-LT" dirty="0">
                <a:latin typeface="Times New Roman" panose="02020603050405020304" pitchFamily="18" charset="0"/>
                <a:cs typeface="Times New Roman" panose="02020603050405020304" pitchFamily="18" charset="0"/>
              </a:rPr>
              <a:t>Atvejo vadyba nesant galimų vaiko teisių pažeidimų</a:t>
            </a:r>
          </a:p>
        </p:txBody>
      </p:sp>
      <p:sp>
        <p:nvSpPr>
          <p:cNvPr id="3" name="Turinio vietos rezervavimo ženklas 2">
            <a:extLst>
              <a:ext uri="{FF2B5EF4-FFF2-40B4-BE49-F238E27FC236}">
                <a16:creationId xmlns:a16="http://schemas.microsoft.com/office/drawing/2014/main" id="{BADFD2E7-82AF-A45F-9422-2D8E9087FB62}"/>
              </a:ext>
            </a:extLst>
          </p:cNvPr>
          <p:cNvSpPr>
            <a:spLocks noGrp="1"/>
          </p:cNvSpPr>
          <p:nvPr>
            <p:ph idx="1"/>
          </p:nvPr>
        </p:nvSpPr>
        <p:spPr/>
        <p:txBody>
          <a:bodyPr>
            <a:normAutofit fontScale="85000" lnSpcReduction="20000"/>
          </a:bodyPr>
          <a:lstStyle/>
          <a:p>
            <a:pPr marL="0" indent="0">
              <a:buNone/>
            </a:pPr>
            <a:r>
              <a:rPr lang="lt-LT" dirty="0">
                <a:solidFill>
                  <a:srgbClr val="000000"/>
                </a:solidFill>
                <a:latin typeface="Times New Roman" panose="02020603050405020304" pitchFamily="18" charset="0"/>
                <a:cs typeface="Times New Roman" panose="02020603050405020304" pitchFamily="18" charset="0"/>
              </a:rPr>
              <a:t>Elektroninėmis ryšio priemonėmis ir (ar) raštu kreipdamasi į socialinių paslaugų įstaigą su prašymu paskirti atvejo vadybininką. VVTAĮT teritorinis skyrius į šį atvejo vadybos procesą neįtraukiamas.</a:t>
            </a:r>
            <a:endParaRPr lang="lt-LT" b="0" i="0" dirty="0">
              <a:solidFill>
                <a:srgbClr val="000000"/>
              </a:solidFill>
              <a:effectLst/>
              <a:latin typeface="Times New Roman" panose="02020603050405020304" pitchFamily="18" charset="0"/>
              <a:cs typeface="Times New Roman" panose="02020603050405020304" pitchFamily="18" charset="0"/>
            </a:endParaRPr>
          </a:p>
          <a:p>
            <a:r>
              <a:rPr lang="lt-LT" b="0" i="0" dirty="0">
                <a:solidFill>
                  <a:srgbClr val="000000"/>
                </a:solidFill>
                <a:effectLst/>
                <a:latin typeface="Times New Roman" panose="02020603050405020304" pitchFamily="18" charset="0"/>
                <a:cs typeface="Times New Roman" panose="02020603050405020304" pitchFamily="18" charset="0"/>
              </a:rPr>
              <a:t>Atvejo vadybą gali inicijuoti savivaldybės administracija;</a:t>
            </a:r>
          </a:p>
          <a:p>
            <a:r>
              <a:rPr lang="lt-LT" b="0" i="0" dirty="0">
                <a:solidFill>
                  <a:srgbClr val="000000"/>
                </a:solidFill>
                <a:effectLst/>
                <a:latin typeface="Times New Roman" panose="02020603050405020304" pitchFamily="18" charset="0"/>
                <a:cs typeface="Times New Roman" panose="02020603050405020304" pitchFamily="18" charset="0"/>
              </a:rPr>
              <a:t>Seniūnija;</a:t>
            </a:r>
          </a:p>
          <a:p>
            <a:r>
              <a:rPr lang="lt-LT" b="0" i="0" dirty="0">
                <a:solidFill>
                  <a:srgbClr val="000000"/>
                </a:solidFill>
                <a:effectLst/>
                <a:latin typeface="Times New Roman" panose="02020603050405020304" pitchFamily="18" charset="0"/>
                <a:cs typeface="Times New Roman" panose="02020603050405020304" pitchFamily="18" charset="0"/>
              </a:rPr>
              <a:t>socialinių paslaugų įstaiga;</a:t>
            </a:r>
          </a:p>
          <a:p>
            <a:r>
              <a:rPr lang="lt-LT" b="0" i="0" dirty="0">
                <a:solidFill>
                  <a:srgbClr val="000000"/>
                </a:solidFill>
                <a:effectLst/>
                <a:latin typeface="Times New Roman" panose="02020603050405020304" pitchFamily="18" charset="0"/>
                <a:cs typeface="Times New Roman" panose="02020603050405020304" pitchFamily="18" charset="0"/>
              </a:rPr>
              <a:t>kitos pagalbą vaikams ir šeimoms teikiančios įstaigos ar kita įstaiga, organizacija;</a:t>
            </a:r>
          </a:p>
          <a:p>
            <a:r>
              <a:rPr lang="lt-LT" dirty="0">
                <a:solidFill>
                  <a:srgbClr val="000000"/>
                </a:solidFill>
                <a:latin typeface="Times New Roman" panose="02020603050405020304" pitchFamily="18" charset="0"/>
                <a:cs typeface="Times New Roman" panose="02020603050405020304" pitchFamily="18" charset="0"/>
              </a:rPr>
              <a:t>š</a:t>
            </a:r>
            <a:r>
              <a:rPr lang="lt-LT" b="0" i="0" dirty="0">
                <a:solidFill>
                  <a:srgbClr val="000000"/>
                </a:solidFill>
                <a:effectLst/>
                <a:latin typeface="Times New Roman" panose="02020603050405020304" pitchFamily="18" charset="0"/>
                <a:cs typeface="Times New Roman" panose="02020603050405020304" pitchFamily="18" charset="0"/>
              </a:rPr>
              <a:t>eima.</a:t>
            </a:r>
          </a:p>
          <a:p>
            <a:pPr marL="0" indent="0">
              <a:buNone/>
            </a:pPr>
            <a:r>
              <a:rPr lang="lt-LT" b="0" i="0" dirty="0">
                <a:solidFill>
                  <a:srgbClr val="000000"/>
                </a:solidFill>
                <a:effectLst/>
                <a:latin typeface="Times New Roman" panose="02020603050405020304" pitchFamily="18" charset="0"/>
                <a:cs typeface="Times New Roman" panose="02020603050405020304" pitchFamily="18" charset="0"/>
              </a:rPr>
              <a:t> </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9950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06C08B-67C6-E971-F019-0C90A13D75C3}"/>
              </a:ext>
            </a:extLst>
          </p:cNvPr>
          <p:cNvSpPr>
            <a:spLocks noGrp="1"/>
          </p:cNvSpPr>
          <p:nvPr>
            <p:ph type="title"/>
          </p:nvPr>
        </p:nvSpPr>
        <p:spPr/>
        <p:txBody>
          <a:bodyPr/>
          <a:lstStyle/>
          <a:p>
            <a:r>
              <a:rPr lang="lt-LT" b="1" i="0" dirty="0">
                <a:solidFill>
                  <a:srgbClr val="000000"/>
                </a:solidFill>
                <a:effectLst/>
                <a:latin typeface="Times New Roman" panose="02020603050405020304" pitchFamily="18" charset="0"/>
              </a:rPr>
              <a:t>ATVEJO NAGRINĖJIMAS</a:t>
            </a:r>
            <a:endParaRPr lang="lt-LT" dirty="0"/>
          </a:p>
        </p:txBody>
      </p:sp>
      <p:sp>
        <p:nvSpPr>
          <p:cNvPr id="3" name="Turinio vietos rezervavimo ženklas 2">
            <a:extLst>
              <a:ext uri="{FF2B5EF4-FFF2-40B4-BE49-F238E27FC236}">
                <a16:creationId xmlns:a16="http://schemas.microsoft.com/office/drawing/2014/main" id="{B1F86D12-FDF2-9168-F2BD-DEA0EFB1424A}"/>
              </a:ext>
            </a:extLst>
          </p:cNvPr>
          <p:cNvSpPr>
            <a:spLocks noGrp="1"/>
          </p:cNvSpPr>
          <p:nvPr>
            <p:ph idx="1"/>
          </p:nvPr>
        </p:nvSpPr>
        <p:spPr/>
        <p:txBody>
          <a:bodyPr/>
          <a:lstStyle/>
          <a:p>
            <a:pPr marL="0" indent="0" algn="ctr">
              <a:buNone/>
            </a:pPr>
            <a:endParaRPr lang="lt-LT" dirty="0">
              <a:solidFill>
                <a:srgbClr val="000000"/>
              </a:solidFill>
              <a:latin typeface="Times New Roman" panose="02020603050405020304" pitchFamily="18" charset="0"/>
            </a:endParaRPr>
          </a:p>
          <a:p>
            <a:pPr marL="0" indent="0" algn="ctr">
              <a:buNone/>
            </a:pPr>
            <a:r>
              <a:rPr lang="lt-LT" dirty="0">
                <a:solidFill>
                  <a:srgbClr val="000000"/>
                </a:solidFill>
                <a:latin typeface="Times New Roman" panose="02020603050405020304" pitchFamily="18" charset="0"/>
              </a:rPr>
              <a:t>N</a:t>
            </a:r>
            <a:r>
              <a:rPr lang="lt-LT" b="0" i="0" dirty="0">
                <a:solidFill>
                  <a:srgbClr val="000000"/>
                </a:solidFill>
                <a:effectLst/>
                <a:latin typeface="Times New Roman" panose="02020603050405020304" pitchFamily="18" charset="0"/>
              </a:rPr>
              <a:t>e vėliau kaip per 10 darbo dienų nuo jo paskyrimo dienos organizuojamas pirmas atvejo nagrinėjimo posėdis</a:t>
            </a:r>
            <a:endParaRPr lang="lt-LT" dirty="0"/>
          </a:p>
        </p:txBody>
      </p:sp>
    </p:spTree>
    <p:extLst>
      <p:ext uri="{BB962C8B-B14F-4D97-AF65-F5344CB8AC3E}">
        <p14:creationId xmlns:p14="http://schemas.microsoft.com/office/powerpoint/2010/main" val="3998463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3EFD989-2E02-0B3F-B762-EFFCD4F10EF4}"/>
              </a:ext>
            </a:extLst>
          </p:cNvPr>
          <p:cNvSpPr>
            <a:spLocks noGrp="1"/>
          </p:cNvSpPr>
          <p:nvPr>
            <p:ph type="title"/>
          </p:nvPr>
        </p:nvSpPr>
        <p:spPr/>
        <p:txBody>
          <a:bodyPr>
            <a:normAutofit fontScale="90000"/>
          </a:bodyPr>
          <a:lstStyle/>
          <a:p>
            <a:r>
              <a:rPr lang="lt-LT" b="0" i="0" dirty="0">
                <a:solidFill>
                  <a:srgbClr val="000000"/>
                </a:solidFill>
                <a:effectLst/>
                <a:latin typeface="Times New Roman" panose="02020603050405020304" pitchFamily="18" charset="0"/>
              </a:rPr>
              <a:t> Į atvejo nagrinėjimo posėdį  privalomai kviečiami šie asmenys:</a:t>
            </a:r>
            <a:endParaRPr lang="lt-LT" dirty="0"/>
          </a:p>
        </p:txBody>
      </p:sp>
      <p:sp>
        <p:nvSpPr>
          <p:cNvPr id="3" name="Turinio vietos rezervavimo ženklas 2">
            <a:extLst>
              <a:ext uri="{FF2B5EF4-FFF2-40B4-BE49-F238E27FC236}">
                <a16:creationId xmlns:a16="http://schemas.microsoft.com/office/drawing/2014/main" id="{8704D219-8931-4F46-1F6D-4C07030BF97C}"/>
              </a:ext>
            </a:extLst>
          </p:cNvPr>
          <p:cNvSpPr>
            <a:spLocks noGrp="1"/>
          </p:cNvSpPr>
          <p:nvPr>
            <p:ph idx="1"/>
          </p:nvPr>
        </p:nvSpPr>
        <p:spPr/>
        <p:txBody>
          <a:bodyPr>
            <a:normAutofit fontScale="85000" lnSpcReduction="20000"/>
          </a:bodyPr>
          <a:lstStyle/>
          <a:p>
            <a:r>
              <a:rPr lang="lt-LT" b="0" i="0" dirty="0">
                <a:solidFill>
                  <a:srgbClr val="000000"/>
                </a:solidFill>
                <a:effectLst/>
                <a:latin typeface="Times New Roman" panose="02020603050405020304" pitchFamily="18" charset="0"/>
              </a:rPr>
              <a:t>VVTAĮT arba jos įgalioto teritorinio skyriaus atstovai;</a:t>
            </a:r>
          </a:p>
          <a:p>
            <a:r>
              <a:rPr lang="lt-LT" dirty="0">
                <a:solidFill>
                  <a:srgbClr val="000000"/>
                </a:solidFill>
                <a:latin typeface="Times New Roman" panose="02020603050405020304" pitchFamily="18" charset="0"/>
              </a:rPr>
              <a:t>M</a:t>
            </a:r>
            <a:r>
              <a:rPr lang="lt-LT" i="0" dirty="0">
                <a:solidFill>
                  <a:srgbClr val="000000"/>
                </a:solidFill>
                <a:effectLst/>
                <a:latin typeface="Times New Roman" panose="02020603050405020304" pitchFamily="18" charset="0"/>
              </a:rPr>
              <a:t>obiliosios</a:t>
            </a:r>
            <a:r>
              <a:rPr lang="lt-LT" b="0" i="0" dirty="0">
                <a:solidFill>
                  <a:srgbClr val="000000"/>
                </a:solidFill>
                <a:effectLst/>
                <a:latin typeface="Times New Roman" panose="02020603050405020304" pitchFamily="18" charset="0"/>
              </a:rPr>
              <a:t> komandos atstovas – į pirmą atvejo nagrinėjimo posėdį, jeigu buvo nustatytas vaiko apsaugos poreikis</a:t>
            </a:r>
          </a:p>
          <a:p>
            <a:r>
              <a:rPr lang="lt-LT" dirty="0">
                <a:solidFill>
                  <a:srgbClr val="000000"/>
                </a:solidFill>
                <a:latin typeface="Times New Roman" panose="02020603050405020304" pitchFamily="18" charset="0"/>
              </a:rPr>
              <a:t>V</a:t>
            </a:r>
            <a:r>
              <a:rPr lang="lt-LT" b="0" i="0" dirty="0">
                <a:solidFill>
                  <a:srgbClr val="000000"/>
                </a:solidFill>
                <a:effectLst/>
                <a:latin typeface="Times New Roman" panose="02020603050405020304" pitchFamily="18" charset="0"/>
              </a:rPr>
              <a:t>aikas, jei tai neprieštarauja jo interesams ir jei jis pagal amžių ir brandą geba išreikšti nuomonę dėl savo ir (ar) šeimos situacijos, ir vaiko tėvai ar turimas vienintelis iš tėvų, ar kiti vaiko atstovai pagal įstatymą, taip pat vaiko motinos ir (ar) tėvo sugyventinis (-ė);</a:t>
            </a:r>
          </a:p>
          <a:p>
            <a:r>
              <a:rPr lang="lt-LT" dirty="0">
                <a:solidFill>
                  <a:srgbClr val="000000"/>
                </a:solidFill>
                <a:latin typeface="Times New Roman" panose="02020603050405020304" pitchFamily="18" charset="0"/>
              </a:rPr>
              <a:t>G</a:t>
            </a:r>
            <a:r>
              <a:rPr lang="lt-LT" b="0" i="0" dirty="0">
                <a:solidFill>
                  <a:srgbClr val="000000"/>
                </a:solidFill>
                <a:effectLst/>
                <a:latin typeface="Times New Roman" panose="02020603050405020304" pitchFamily="18" charset="0"/>
              </a:rPr>
              <a:t>lobos centro specialistas (globos koordinatorius), koordinuojantis globą (rūpybą), jei galimi vaiko teisių pažeidimai buvo nustatyti vaiko globėjų (rūpintojų) šeimoje arba šeimynoje;</a:t>
            </a:r>
          </a:p>
          <a:p>
            <a:r>
              <a:rPr lang="lt-LT" dirty="0">
                <a:solidFill>
                  <a:srgbClr val="000000"/>
                </a:solidFill>
                <a:latin typeface="Times New Roman" panose="02020603050405020304" pitchFamily="18" charset="0"/>
              </a:rPr>
              <a:t>S</a:t>
            </a:r>
            <a:r>
              <a:rPr lang="lt-LT" b="0" i="0" dirty="0">
                <a:solidFill>
                  <a:srgbClr val="000000"/>
                </a:solidFill>
                <a:effectLst/>
                <a:latin typeface="Times New Roman" panose="02020603050405020304" pitchFamily="18" charset="0"/>
              </a:rPr>
              <a:t>ocialinis darbuotojas darbui su šeima.</a:t>
            </a:r>
            <a:endParaRPr lang="lt-LT" dirty="0">
              <a:solidFill>
                <a:srgbClr val="000000"/>
              </a:solidFill>
              <a:latin typeface="Times New Roman" panose="02020603050405020304" pitchFamily="18" charset="0"/>
            </a:endParaRPr>
          </a:p>
          <a:p>
            <a:endParaRPr lang="lt-LT" b="0" i="0" dirty="0">
              <a:solidFill>
                <a:srgbClr val="000000"/>
              </a:solidFill>
              <a:effectLst/>
              <a:latin typeface="Times New Roman" panose="02020603050405020304" pitchFamily="18" charset="0"/>
            </a:endParaRPr>
          </a:p>
          <a:p>
            <a:endParaRPr lang="lt-LT" dirty="0"/>
          </a:p>
        </p:txBody>
      </p:sp>
    </p:spTree>
    <p:extLst>
      <p:ext uri="{BB962C8B-B14F-4D97-AF65-F5344CB8AC3E}">
        <p14:creationId xmlns:p14="http://schemas.microsoft.com/office/powerpoint/2010/main" val="1651903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7D6CB81-BF73-4524-B03A-0696AFB194DC}"/>
              </a:ext>
            </a:extLst>
          </p:cNvPr>
          <p:cNvSpPr>
            <a:spLocks noGrp="1"/>
          </p:cNvSpPr>
          <p:nvPr>
            <p:ph type="title"/>
          </p:nvPr>
        </p:nvSpPr>
        <p:spPr/>
        <p:txBody>
          <a:bodyPr>
            <a:normAutofit fontScale="90000"/>
          </a:bodyPr>
          <a:lstStyle/>
          <a:p>
            <a:r>
              <a:rPr lang="lt-LT" b="0" i="0" dirty="0">
                <a:solidFill>
                  <a:srgbClr val="000000"/>
                </a:solidFill>
                <a:effectLst/>
                <a:latin typeface="Times New Roman" panose="02020603050405020304" pitchFamily="18" charset="0"/>
              </a:rPr>
              <a:t>Į atvejo nagrinėjimo posėdį pagal poreikį kviečiami šie asmenys:</a:t>
            </a:r>
            <a:endParaRPr lang="lt-LT" dirty="0"/>
          </a:p>
        </p:txBody>
      </p:sp>
      <p:sp>
        <p:nvSpPr>
          <p:cNvPr id="3" name="Turinio vietos rezervavimo ženklas 2">
            <a:extLst>
              <a:ext uri="{FF2B5EF4-FFF2-40B4-BE49-F238E27FC236}">
                <a16:creationId xmlns:a16="http://schemas.microsoft.com/office/drawing/2014/main" id="{C39F15C2-1FC3-A802-7FDC-915AF68864FE}"/>
              </a:ext>
            </a:extLst>
          </p:cNvPr>
          <p:cNvSpPr>
            <a:spLocks noGrp="1"/>
          </p:cNvSpPr>
          <p:nvPr>
            <p:ph idx="1"/>
          </p:nvPr>
        </p:nvSpPr>
        <p:spPr/>
        <p:txBody>
          <a:bodyPr>
            <a:normAutofit fontScale="62500" lnSpcReduction="20000"/>
          </a:bodyPr>
          <a:lstStyle/>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sveikatos priežiūros įstaigos specialistas (pvz., sveikatos priežiūros įstaigoje dirbantis socialinis darbuotojas, vaiką gydantis šeimos gydytojas);</a:t>
            </a:r>
          </a:p>
          <a:p>
            <a:pPr marL="0" marR="0" indent="450215" algn="just">
              <a:lnSpc>
                <a:spcPts val="1380"/>
              </a:lnSpc>
              <a:spcBef>
                <a:spcPts val="0"/>
              </a:spcBef>
              <a:spcAft>
                <a:spcPts val="0"/>
              </a:spcAft>
            </a:pPr>
            <a:r>
              <a:rPr lang="lt-LT" sz="2000" b="0" i="0" dirty="0">
                <a:solidFill>
                  <a:srgbClr val="000000"/>
                </a:solidFill>
                <a:effectLst/>
                <a:latin typeface="Times New Roman" panose="02020603050405020304" pitchFamily="18" charset="0"/>
              </a:rPr>
              <a:t>švietimo įstaigos, kurioje vaikas yra ugdomas, specialistas;</a:t>
            </a:r>
          </a:p>
          <a:p>
            <a:pPr marL="0" marR="0" indent="450215" algn="just">
              <a:lnSpc>
                <a:spcPts val="1380"/>
              </a:lnSpc>
              <a:spcBef>
                <a:spcPts val="0"/>
              </a:spcBef>
              <a:spcAft>
                <a:spcPts val="0"/>
              </a:spcAft>
            </a:pPr>
            <a:r>
              <a:rPr lang="lt-LT" sz="2000" b="0" i="0" dirty="0">
                <a:solidFill>
                  <a:srgbClr val="000000"/>
                </a:solidFill>
                <a:effectLst/>
                <a:latin typeface="Times New Roman" panose="02020603050405020304" pitchFamily="18" charset="0"/>
              </a:rPr>
              <a:t>policijos pareigūnas;</a:t>
            </a:r>
          </a:p>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jeigu vaikui nustatyta laikinoji priežiūra:</a:t>
            </a:r>
          </a:p>
          <a:p>
            <a:pPr marL="0" marR="0" indent="0" algn="just">
              <a:spcBef>
                <a:spcPts val="0"/>
              </a:spcBef>
              <a:spcAft>
                <a:spcPts val="0"/>
              </a:spcAft>
              <a:buNone/>
            </a:pPr>
            <a:r>
              <a:rPr lang="lt-LT" sz="2000" b="0" i="0" dirty="0">
                <a:solidFill>
                  <a:srgbClr val="000000"/>
                </a:solidFill>
                <a:effectLst/>
                <a:latin typeface="Times New Roman" panose="02020603050405020304" pitchFamily="18" charset="0"/>
              </a:rPr>
              <a:t>fizinis asmuo, atsakingas už vaiko laikinąją priežiūrą;</a:t>
            </a:r>
          </a:p>
          <a:p>
            <a:pPr marL="0" marR="0" indent="0" algn="just">
              <a:spcBef>
                <a:spcPts val="0"/>
              </a:spcBef>
              <a:spcAft>
                <a:spcPts val="0"/>
              </a:spcAft>
              <a:buNone/>
            </a:pPr>
            <a:r>
              <a:rPr lang="lt-LT" sz="2000" b="0" i="0" dirty="0">
                <a:solidFill>
                  <a:srgbClr val="000000"/>
                </a:solidFill>
                <a:effectLst/>
                <a:latin typeface="Times New Roman" panose="02020603050405020304" pitchFamily="18" charset="0"/>
              </a:rPr>
              <a:t>socialinių paslaugų įstaigoje – šios įstaigos specialistas, kuruojantis atvejį;</a:t>
            </a:r>
          </a:p>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jeigu vaikui nustatyta laikinoji globa (rūpyba):</a:t>
            </a:r>
          </a:p>
          <a:p>
            <a:pPr marL="0" marR="0" indent="0" algn="just">
              <a:spcBef>
                <a:spcPts val="0"/>
              </a:spcBef>
              <a:spcAft>
                <a:spcPts val="0"/>
              </a:spcAft>
              <a:buNone/>
            </a:pPr>
            <a:r>
              <a:rPr lang="lt-LT" sz="2000" b="0" i="0" dirty="0">
                <a:solidFill>
                  <a:srgbClr val="000000"/>
                </a:solidFill>
                <a:effectLst/>
                <a:latin typeface="Times New Roman" panose="02020603050405020304" pitchFamily="18" charset="0"/>
              </a:rPr>
              <a:t>šeimoje – globėjas (rūpintojas);</a:t>
            </a:r>
          </a:p>
          <a:p>
            <a:pPr marL="0" marR="0" indent="0" algn="just">
              <a:spcBef>
                <a:spcPts val="0"/>
              </a:spcBef>
              <a:spcAft>
                <a:spcPts val="0"/>
              </a:spcAft>
              <a:buNone/>
            </a:pPr>
            <a:r>
              <a:rPr lang="lt-LT" sz="2000" b="0" i="0" dirty="0">
                <a:solidFill>
                  <a:srgbClr val="000000"/>
                </a:solidFill>
                <a:effectLst/>
                <a:latin typeface="Times New Roman" panose="02020603050405020304" pitchFamily="18" charset="0"/>
              </a:rPr>
              <a:t>globos centre</a:t>
            </a:r>
            <a:r>
              <a:rPr lang="lt-LT" sz="2000" b="1" i="0" dirty="0">
                <a:solidFill>
                  <a:srgbClr val="000000"/>
                </a:solidFill>
                <a:effectLst/>
                <a:latin typeface="Times New Roman" panose="02020603050405020304" pitchFamily="18" charset="0"/>
              </a:rPr>
              <a:t> </a:t>
            </a:r>
            <a:r>
              <a:rPr lang="lt-LT" sz="2000" b="0" i="0" dirty="0">
                <a:solidFill>
                  <a:srgbClr val="000000"/>
                </a:solidFill>
                <a:effectLst/>
                <a:latin typeface="Times New Roman" panose="02020603050405020304" pitchFamily="18" charset="0"/>
              </a:rPr>
              <a:t>– budintis globotojas (su jo sutikimu);</a:t>
            </a:r>
          </a:p>
          <a:p>
            <a:pPr marL="0" marR="0" indent="0" algn="just">
              <a:spcBef>
                <a:spcPts val="0"/>
              </a:spcBef>
              <a:spcAft>
                <a:spcPts val="0"/>
              </a:spcAft>
              <a:buNone/>
            </a:pPr>
            <a:r>
              <a:rPr lang="lt-LT" sz="2000" b="0" i="0" dirty="0">
                <a:solidFill>
                  <a:srgbClr val="000000"/>
                </a:solidFill>
                <a:effectLst/>
                <a:latin typeface="Times New Roman" panose="02020603050405020304" pitchFamily="18" charset="0"/>
              </a:rPr>
              <a:t>šeimynoje – šeimynos dalyvis;</a:t>
            </a:r>
          </a:p>
          <a:p>
            <a:pPr marL="0" marR="0" indent="0" algn="just">
              <a:spcBef>
                <a:spcPts val="0"/>
              </a:spcBef>
              <a:spcAft>
                <a:spcPts val="0"/>
              </a:spcAft>
              <a:buNone/>
            </a:pPr>
            <a:r>
              <a:rPr lang="lt-LT" sz="2000" b="0" i="0" dirty="0">
                <a:solidFill>
                  <a:srgbClr val="000000"/>
                </a:solidFill>
                <a:effectLst/>
                <a:latin typeface="Times New Roman" panose="02020603050405020304" pitchFamily="18" charset="0"/>
              </a:rPr>
              <a:t>vaikų globos institucijoje – šios įstaigos specialistas;</a:t>
            </a:r>
          </a:p>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šeimos ir (ar) vaiko gyvenamosios vietos seniūnas;</a:t>
            </a:r>
          </a:p>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galimo smurto artimoje aplinkoje atveju – specializuotos pagalbos centro atstovas;</a:t>
            </a:r>
          </a:p>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kiti specialistai, galintys suteikti informacijos apie vaiką ir (ar) šeimą, reikalingos atvejo vadybos procesui, ir (ar) teikti jiems pagalbą;</a:t>
            </a:r>
          </a:p>
          <a:p>
            <a:pPr marL="0" marR="0" indent="450215" algn="just">
              <a:spcBef>
                <a:spcPts val="0"/>
              </a:spcBef>
              <a:spcAft>
                <a:spcPts val="0"/>
              </a:spcAft>
            </a:pPr>
            <a:r>
              <a:rPr lang="lt-LT" sz="2000" b="0" i="0" dirty="0">
                <a:solidFill>
                  <a:srgbClr val="000000"/>
                </a:solidFill>
                <a:effectLst/>
                <a:latin typeface="Times New Roman" panose="02020603050405020304" pitchFamily="18" charset="0"/>
              </a:rPr>
              <a:t>vietos bendruomenės nariai, nevyriausybinių organizacijų, dirbančių vaiko teisių,</a:t>
            </a:r>
            <a:r>
              <a:rPr lang="lt-LT" sz="2000" b="1" i="0" dirty="0">
                <a:solidFill>
                  <a:srgbClr val="000000"/>
                </a:solidFill>
                <a:effectLst/>
                <a:latin typeface="Times New Roman" panose="02020603050405020304" pitchFamily="18" charset="0"/>
              </a:rPr>
              <a:t> </a:t>
            </a:r>
            <a:r>
              <a:rPr lang="lt-LT" sz="2000" b="0" i="0" dirty="0">
                <a:solidFill>
                  <a:srgbClr val="000000"/>
                </a:solidFill>
                <a:effectLst/>
                <a:latin typeface="Times New Roman" panose="02020603050405020304" pitchFamily="18" charset="0"/>
              </a:rPr>
              <a:t>vaiko gerovės ir (ar) šeimos gerovės srityje, atstovai, taip pat asmenys, turintys įgaliojimą atstovauti šeimai. Asmenys, turintys įgaliojimą atstovauti šeimai, negali dalyvauti atvejo vadybos posėdyje nedalyvaujant pačiai šeimai.</a:t>
            </a:r>
          </a:p>
          <a:p>
            <a:endParaRPr lang="lt-LT" dirty="0"/>
          </a:p>
        </p:txBody>
      </p:sp>
    </p:spTree>
    <p:extLst>
      <p:ext uri="{BB962C8B-B14F-4D97-AF65-F5344CB8AC3E}">
        <p14:creationId xmlns:p14="http://schemas.microsoft.com/office/powerpoint/2010/main" val="45223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91BA15-19EC-A228-DDDE-658ADA14CC30}"/>
              </a:ext>
            </a:extLst>
          </p:cNvPr>
          <p:cNvSpPr>
            <a:spLocks noGrp="1"/>
          </p:cNvSpPr>
          <p:nvPr>
            <p:ph type="title"/>
          </p:nvPr>
        </p:nvSpPr>
        <p:spPr/>
        <p:txBody>
          <a:bodyPr>
            <a:normAutofit fontScale="90000"/>
          </a:bodyPr>
          <a:lstStyle/>
          <a:p>
            <a:r>
              <a:rPr lang="pt-BR" dirty="0">
                <a:latin typeface="Times New Roman" panose="02020603050405020304" pitchFamily="18" charset="0"/>
                <a:cs typeface="Times New Roman" panose="02020603050405020304" pitchFamily="18" charset="0"/>
              </a:rPr>
              <a:t>Atvejo vadybos procesas esant galimam smurto artimoje aplinkoje atvejui</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7885B647-BB2A-54A1-18A5-FA3CE728373C}"/>
              </a:ext>
            </a:extLst>
          </p:cNvPr>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Jeigu atvejo vadyba šeimoje pradėta arba atvejo vadybos proceso metu paaiškėja, kad šeimoje įtariamas ar užfiksuotas smurtas artimoje aplinkoje, į atvejo vadybos procesą gali būti įtraukiami specializuotų kompleksinių pagalbos centrų (SKPC) atstovai.</a:t>
            </a:r>
          </a:p>
        </p:txBody>
      </p:sp>
    </p:spTree>
    <p:extLst>
      <p:ext uri="{BB962C8B-B14F-4D97-AF65-F5344CB8AC3E}">
        <p14:creationId xmlns:p14="http://schemas.microsoft.com/office/powerpoint/2010/main" val="1576646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139E69-F203-C158-DEA8-C4F4CFE8A4E3}"/>
              </a:ext>
            </a:extLst>
          </p:cNvPr>
          <p:cNvSpPr>
            <a:spLocks noGrp="1"/>
          </p:cNvSpPr>
          <p:nvPr>
            <p:ph type="title"/>
          </p:nvPr>
        </p:nvSpPr>
        <p:spPr/>
        <p:txBody>
          <a:bodyPr>
            <a:normAutofit fontScale="90000"/>
          </a:bodyPr>
          <a:lstStyle/>
          <a:p>
            <a:r>
              <a:rPr lang="lt-LT" dirty="0">
                <a:latin typeface="Times New Roman" panose="02020603050405020304" pitchFamily="18" charset="0"/>
                <a:cs typeface="Times New Roman" panose="02020603050405020304" pitchFamily="18" charset="0"/>
              </a:rPr>
              <a:t>Jei šeima nebendradarbiauja, nevykdo įsipareigojimų </a:t>
            </a:r>
          </a:p>
        </p:txBody>
      </p:sp>
      <p:sp>
        <p:nvSpPr>
          <p:cNvPr id="3" name="Turinio vietos rezervavimo ženklas 2">
            <a:extLst>
              <a:ext uri="{FF2B5EF4-FFF2-40B4-BE49-F238E27FC236}">
                <a16:creationId xmlns:a16="http://schemas.microsoft.com/office/drawing/2014/main" id="{D841EBD5-CD91-306A-61A9-DCBCBEAFB032}"/>
              </a:ext>
            </a:extLst>
          </p:cNvPr>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Atvejo vadybininkas teikia motyvuotą siūlymą dėl: </a:t>
            </a:r>
          </a:p>
          <a:p>
            <a:r>
              <a:rPr lang="lt-LT" dirty="0">
                <a:latin typeface="Times New Roman" panose="02020603050405020304" pitchFamily="18" charset="0"/>
                <a:cs typeface="Times New Roman" panose="02020603050405020304" pitchFamily="18" charset="0"/>
              </a:rPr>
              <a:t>vaiko paėmimo iš šeimos ir jo laikinosios arba nuolatinės globos (rūpybos) inicijavimo; </a:t>
            </a:r>
          </a:p>
          <a:p>
            <a:r>
              <a:rPr lang="lt-LT" dirty="0">
                <a:latin typeface="Times New Roman" panose="02020603050405020304" pitchFamily="18" charset="0"/>
                <a:cs typeface="Times New Roman" panose="02020603050405020304" pitchFamily="18" charset="0"/>
              </a:rPr>
              <a:t>vaiko laikinosios globos (rūpybos) inicijavimo; neterminuoto tėvų valdžios apribojimo; </a:t>
            </a:r>
          </a:p>
          <a:p>
            <a:r>
              <a:rPr lang="lt-LT" dirty="0">
                <a:latin typeface="Times New Roman" panose="02020603050405020304" pitchFamily="18" charset="0"/>
                <a:cs typeface="Times New Roman" panose="02020603050405020304" pitchFamily="18" charset="0"/>
              </a:rPr>
              <a:t>vaiko laikinosios priežiūros arba vaiko laikinosios globos (rūpybos) pratęsimo.</a:t>
            </a:r>
          </a:p>
        </p:txBody>
      </p:sp>
    </p:spTree>
    <p:extLst>
      <p:ext uri="{BB962C8B-B14F-4D97-AF65-F5344CB8AC3E}">
        <p14:creationId xmlns:p14="http://schemas.microsoft.com/office/powerpoint/2010/main" val="2429406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DA16DC7-C7B5-DCF2-0456-3BAF3202E571}"/>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Atvejo vadybos sustabdymas</a:t>
            </a:r>
          </a:p>
        </p:txBody>
      </p:sp>
      <p:sp>
        <p:nvSpPr>
          <p:cNvPr id="3" name="Turinio vietos rezervavimo ženklas 2">
            <a:extLst>
              <a:ext uri="{FF2B5EF4-FFF2-40B4-BE49-F238E27FC236}">
                <a16:creationId xmlns:a16="http://schemas.microsoft.com/office/drawing/2014/main" id="{06D06E4E-95F6-2E5A-A5CC-7EE66E034D86}"/>
              </a:ext>
            </a:extLst>
          </p:cNvPr>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Jei atvejo vadybos proceso metu šeima pakeičia savo gyvenamąją vietą ir: </a:t>
            </a:r>
          </a:p>
          <a:p>
            <a:r>
              <a:rPr lang="lt-LT" dirty="0">
                <a:latin typeface="Times New Roman" panose="02020603050405020304" pitchFamily="18" charset="0"/>
                <a:cs typeface="Times New Roman" panose="02020603050405020304" pitchFamily="18" charset="0"/>
              </a:rPr>
              <a:t>nauja gyvenamoji vieta nėra žinoma, atvejo vadybos procesas sustabdomas 20 kalendorinių dienų; </a:t>
            </a:r>
          </a:p>
          <a:p>
            <a:r>
              <a:rPr lang="lt-LT" dirty="0">
                <a:latin typeface="Times New Roman" panose="02020603050405020304" pitchFamily="18" charset="0"/>
                <a:cs typeface="Times New Roman" panose="02020603050405020304" pitchFamily="18" charset="0"/>
              </a:rPr>
              <a:t>nauja vieno iš tėvų ar kitų vaiko atstovų pagal įstatymą gyvenamoji vieta nėra žinoma, darbas su juo sustabdomas ir gali būti tęsiamas tik sužinojus apie jo gyvenamąją vietą.</a:t>
            </a:r>
          </a:p>
        </p:txBody>
      </p:sp>
    </p:spTree>
    <p:extLst>
      <p:ext uri="{BB962C8B-B14F-4D97-AF65-F5344CB8AC3E}">
        <p14:creationId xmlns:p14="http://schemas.microsoft.com/office/powerpoint/2010/main" val="2293407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41A9E77-6824-AB6B-D6E2-453B1FE40CEE}"/>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Atvejo vadybos proceso užbaigimas </a:t>
            </a:r>
          </a:p>
        </p:txBody>
      </p:sp>
      <p:sp>
        <p:nvSpPr>
          <p:cNvPr id="3" name="Turinio vietos rezervavimo ženklas 2">
            <a:extLst>
              <a:ext uri="{FF2B5EF4-FFF2-40B4-BE49-F238E27FC236}">
                <a16:creationId xmlns:a16="http://schemas.microsoft.com/office/drawing/2014/main" id="{7309CE81-4AAC-4F1F-A7AB-E9134E709A75}"/>
              </a:ext>
            </a:extLst>
          </p:cNvPr>
          <p:cNvSpPr>
            <a:spLocks noGrp="1"/>
          </p:cNvSpPr>
          <p:nvPr>
            <p:ph idx="1"/>
          </p:nvPr>
        </p:nvSpPr>
        <p:spPr/>
        <p:txBody>
          <a:bodyPr/>
          <a:lstStyle/>
          <a:p>
            <a:r>
              <a:rPr lang="lt-LT" dirty="0"/>
              <a:t>šeima pajėgi savarankiškai užtikrinti vaiko teises ir teisėtus interesus; </a:t>
            </a:r>
          </a:p>
          <a:p>
            <a:r>
              <a:rPr lang="lt-LT" dirty="0"/>
              <a:t>pagalbos plane numatyta ir teikta pagalba nepadėjo tėvams pakeisti elgesio su </a:t>
            </a:r>
            <a:r>
              <a:rPr lang="lt-LT" dirty="0">
                <a:latin typeface="Times New Roman" panose="02020603050405020304" pitchFamily="18" charset="0"/>
                <a:cs typeface="Times New Roman" panose="02020603050405020304" pitchFamily="18" charset="0"/>
              </a:rPr>
              <a:t>vaiku</a:t>
            </a:r>
            <a:r>
              <a:rPr lang="lt-LT" dirty="0"/>
              <a:t>, šeima neužtikrina vaiko teisių arba jas pažeidžia ir dėl to išlieka arba kyla realus pavojus vaiko fiziniam ar psichiniam saugumui, sveikatai ir (ar) gyvybei; </a:t>
            </a:r>
          </a:p>
          <a:p>
            <a:r>
              <a:rPr lang="lt-LT" dirty="0"/>
              <a:t>vaiko tėvams ar kitiems atstovams pagal įstatymą neterminuotai apribojama tėvų valdžia; </a:t>
            </a:r>
          </a:p>
        </p:txBody>
      </p:sp>
    </p:spTree>
    <p:extLst>
      <p:ext uri="{BB962C8B-B14F-4D97-AF65-F5344CB8AC3E}">
        <p14:creationId xmlns:p14="http://schemas.microsoft.com/office/powerpoint/2010/main" val="4065178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065AC19-CC67-2A64-A944-90679C6E057F}"/>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Atvejo vadybos proceso užbaigimas </a:t>
            </a:r>
          </a:p>
        </p:txBody>
      </p:sp>
      <p:sp>
        <p:nvSpPr>
          <p:cNvPr id="3" name="Turinio vietos rezervavimo ženklas 2">
            <a:extLst>
              <a:ext uri="{FF2B5EF4-FFF2-40B4-BE49-F238E27FC236}">
                <a16:creationId xmlns:a16="http://schemas.microsoft.com/office/drawing/2014/main" id="{9D3A7B5E-DE55-FD46-41CD-88FE0A599976}"/>
              </a:ext>
            </a:extLst>
          </p:cNvPr>
          <p:cNvSpPr>
            <a:spLocks noGrp="1"/>
          </p:cNvSpPr>
          <p:nvPr>
            <p:ph idx="1"/>
          </p:nvPr>
        </p:nvSpPr>
        <p:spPr/>
        <p:txBody>
          <a:bodyPr/>
          <a:lstStyle/>
          <a:p>
            <a:r>
              <a:rPr lang="lt-LT" dirty="0">
                <a:latin typeface="Times New Roman" panose="02020603050405020304" pitchFamily="18" charset="0"/>
                <a:cs typeface="Times New Roman" panose="02020603050405020304" pitchFamily="18" charset="0"/>
              </a:rPr>
              <a:t>šeima išsikėlė (nebegyvena) iš savivaldybės, kurioje pradėtas atvejo vadybos procesas; </a:t>
            </a:r>
          </a:p>
          <a:p>
            <a:r>
              <a:rPr lang="lt-LT" dirty="0">
                <a:latin typeface="Times New Roman" panose="02020603050405020304" pitchFamily="18" charset="0"/>
                <a:cs typeface="Times New Roman" panose="02020603050405020304" pitchFamily="18" charset="0"/>
              </a:rPr>
              <a:t>šeimoje neliko nepilnamečių vaikų, vaikas (-ai) </a:t>
            </a:r>
            <a:r>
              <a:rPr lang="lt-LT" dirty="0" err="1">
                <a:latin typeface="Times New Roman" panose="02020603050405020304" pitchFamily="18" charset="0"/>
                <a:cs typeface="Times New Roman" panose="02020603050405020304" pitchFamily="18" charset="0"/>
              </a:rPr>
              <a:t>emancipuotas</a:t>
            </a:r>
            <a:r>
              <a:rPr lang="lt-LT" dirty="0">
                <a:latin typeface="Times New Roman" panose="02020603050405020304" pitchFamily="18" charset="0"/>
                <a:cs typeface="Times New Roman" panose="02020603050405020304" pitchFamily="18" charset="0"/>
              </a:rPr>
              <a:t> (-i) ar vaiko tėvai, ar turimas vienintelis iš tėvų, ar kiti vaiko atstovai pagal įstatymą mirė;</a:t>
            </a:r>
          </a:p>
          <a:p>
            <a:r>
              <a:rPr lang="lt-LT" dirty="0">
                <a:latin typeface="Times New Roman" panose="02020603050405020304" pitchFamily="18" charset="0"/>
                <a:cs typeface="Times New Roman" panose="02020603050405020304" pitchFamily="18" charset="0"/>
              </a:rPr>
              <a:t> vaikas, dėl kurio šeimai buvo taikoma atvejo vadyba, atlieka laisvės atėmimo bausmę ir turima informacijos, kad laisvės atėmimo bausmę jis atliks iki jam sukaks 18 metų.</a:t>
            </a:r>
          </a:p>
        </p:txBody>
      </p:sp>
    </p:spTree>
    <p:extLst>
      <p:ext uri="{BB962C8B-B14F-4D97-AF65-F5344CB8AC3E}">
        <p14:creationId xmlns:p14="http://schemas.microsoft.com/office/powerpoint/2010/main" val="31456372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nis">
  <a:themeElements>
    <a:clrScheme name="Custom 46">
      <a:dk1>
        <a:sysClr val="windowText" lastClr="000000"/>
      </a:dk1>
      <a:lt1>
        <a:sysClr val="window" lastClr="FFFFFF"/>
      </a:lt1>
      <a:dk2>
        <a:srgbClr val="212121"/>
      </a:dk2>
      <a:lt2>
        <a:srgbClr val="DADADA"/>
      </a:lt2>
      <a:accent1>
        <a:srgbClr val="AB946B"/>
      </a:accent1>
      <a:accent2>
        <a:srgbClr val="FF9900"/>
      </a:accent2>
      <a:accent3>
        <a:srgbClr val="DD8C3C"/>
      </a:accent3>
      <a:accent4>
        <a:srgbClr val="8E684C"/>
      </a:accent4>
      <a:accent5>
        <a:srgbClr val="CBAF62"/>
      </a:accent5>
      <a:accent6>
        <a:srgbClr val="33CCCC"/>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FAB738-6A71-4879-AB42-7EC5987365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02A31F-8619-4820-934E-ABBE1DF5318E}">
  <ds:schemaRefs>
    <ds:schemaRef ds:uri="http://schemas.microsoft.com/office/infopath/2007/PartnerControls"/>
    <ds:schemaRef ds:uri="http://schemas.openxmlformats.org/package/2006/metadata/core-properties"/>
    <ds:schemaRef ds:uri="http://purl.org/dc/elements/1.1/"/>
    <ds:schemaRef ds:uri="16c05727-aa75-4e4a-9b5f-8a80a1165891"/>
    <ds:schemaRef ds:uri="http://schemas.microsoft.com/office/2006/metadata/properties"/>
    <ds:schemaRef ds:uri="http://schemas.microsoft.com/office/2006/documentManagement/types"/>
    <ds:schemaRef ds:uri="http://purl.org/dc/dcmitype/"/>
    <ds:schemaRef ds:uri="71af3243-3dd4-4a8d-8c0d-dd76da1f02a5"/>
    <ds:schemaRef ds:uri="http://www.w3.org/XML/1998/namespace"/>
    <ds:schemaRef ds:uri="http://purl.org/dc/terms/"/>
  </ds:schemaRefs>
</ds:datastoreItem>
</file>

<file path=customXml/itemProps3.xml><?xml version="1.0" encoding="utf-8"?>
<ds:datastoreItem xmlns:ds="http://schemas.openxmlformats.org/officeDocument/2006/customXml" ds:itemID="{7D8B4B55-3E7D-4147-BF36-B52F1DFC34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Laisvalaikio dizainas</Template>
  <TotalTime>0</TotalTime>
  <Words>828</Words>
  <Application>Microsoft Office PowerPoint</Application>
  <PresentationFormat>Plačiaekranė</PresentationFormat>
  <Paragraphs>65</Paragraphs>
  <Slides>13</Slides>
  <Notes>1</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13</vt:i4>
      </vt:variant>
    </vt:vector>
  </HeadingPairs>
  <TitlesOfParts>
    <vt:vector size="18" baseType="lpstr">
      <vt:lpstr>Arial</vt:lpstr>
      <vt:lpstr>Calibri</vt:lpstr>
      <vt:lpstr>Garamond</vt:lpstr>
      <vt:lpstr>Times New Roman</vt:lpstr>
      <vt:lpstr>Organinis</vt:lpstr>
      <vt:lpstr>    Atvejo vadyba  Druskininkų savivaldybės  Socialinių paslaugų  centre </vt:lpstr>
      <vt:lpstr>Druskininkų savivaldybės Socialinių paslaugų centre dirba:</vt:lpstr>
      <vt:lpstr>Atvejo vadybos inicijavimas ir taikymas </vt:lpstr>
      <vt:lpstr>Atvejo vadybos inicijavimas ir taikymas nustačius galimus vaiko teisių pažeidimus </vt:lpstr>
      <vt:lpstr>Atvejo vadyba nesant galimų vaiko teisių pažeidimų</vt:lpstr>
      <vt:lpstr>ATVEJO NAGRINĖJIMAS</vt:lpstr>
      <vt:lpstr> Į atvejo nagrinėjimo posėdį  privalomai kviečiami šie asmenys:</vt:lpstr>
      <vt:lpstr>Į atvejo nagrinėjimo posėdį pagal poreikį kviečiami šie asmenys:</vt:lpstr>
      <vt:lpstr>Atvejo vadybos procesas esant galimam smurto artimoje aplinkoje atvejui</vt:lpstr>
      <vt:lpstr>Jei šeima nebendradarbiauja, nevykdo įsipareigojimų </vt:lpstr>
      <vt:lpstr>Atvejo vadybos sustabdymas</vt:lpstr>
      <vt:lpstr>Atvejo vadybos proceso užbaigimas </vt:lpstr>
      <vt:lpstr>Atvejo vadybos proceso užbaigimas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2023-03-20T10:15:45Z</dcterms:created>
  <dcterms:modified xsi:type="dcterms:W3CDTF">2023-03-31T06:31:43Z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